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2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2" r:id="rId1"/>
    <p:sldMasterId id="2147483733" r:id="rId2"/>
    <p:sldMasterId id="2147483714" r:id="rId3"/>
  </p:sldMasterIdLst>
  <p:notesMasterIdLst>
    <p:notesMasterId r:id="rId58"/>
  </p:notesMasterIdLst>
  <p:sldIdLst>
    <p:sldId id="272" r:id="rId4"/>
    <p:sldId id="273" r:id="rId5"/>
    <p:sldId id="263" r:id="rId6"/>
    <p:sldId id="274" r:id="rId7"/>
    <p:sldId id="275" r:id="rId8"/>
    <p:sldId id="276" r:id="rId9"/>
    <p:sldId id="278" r:id="rId10"/>
    <p:sldId id="277" r:id="rId11"/>
    <p:sldId id="281" r:id="rId12"/>
    <p:sldId id="280" r:id="rId13"/>
    <p:sldId id="279" r:id="rId14"/>
    <p:sldId id="282" r:id="rId15"/>
    <p:sldId id="283" r:id="rId16"/>
    <p:sldId id="286" r:id="rId17"/>
    <p:sldId id="284" r:id="rId18"/>
    <p:sldId id="287" r:id="rId19"/>
    <p:sldId id="285" r:id="rId20"/>
    <p:sldId id="289" r:id="rId21"/>
    <p:sldId id="288" r:id="rId22"/>
    <p:sldId id="292" r:id="rId23"/>
    <p:sldId id="291" r:id="rId24"/>
    <p:sldId id="293" r:id="rId25"/>
    <p:sldId id="294" r:id="rId26"/>
    <p:sldId id="295" r:id="rId27"/>
    <p:sldId id="296" r:id="rId28"/>
    <p:sldId id="304" r:id="rId29"/>
    <p:sldId id="297" r:id="rId30"/>
    <p:sldId id="298" r:id="rId31"/>
    <p:sldId id="299" r:id="rId32"/>
    <p:sldId id="300" r:id="rId33"/>
    <p:sldId id="301" r:id="rId34"/>
    <p:sldId id="302" r:id="rId35"/>
    <p:sldId id="305" r:id="rId36"/>
    <p:sldId id="306" r:id="rId37"/>
    <p:sldId id="307" r:id="rId38"/>
    <p:sldId id="308" r:id="rId39"/>
    <p:sldId id="309" r:id="rId40"/>
    <p:sldId id="310" r:id="rId41"/>
    <p:sldId id="311" r:id="rId42"/>
    <p:sldId id="312" r:id="rId43"/>
    <p:sldId id="313" r:id="rId44"/>
    <p:sldId id="314" r:id="rId45"/>
    <p:sldId id="315" r:id="rId46"/>
    <p:sldId id="316" r:id="rId47"/>
    <p:sldId id="317" r:id="rId48"/>
    <p:sldId id="318" r:id="rId49"/>
    <p:sldId id="321" r:id="rId50"/>
    <p:sldId id="322" r:id="rId51"/>
    <p:sldId id="323" r:id="rId52"/>
    <p:sldId id="324" r:id="rId53"/>
    <p:sldId id="319" r:id="rId54"/>
    <p:sldId id="325" r:id="rId55"/>
    <p:sldId id="320" r:id="rId56"/>
    <p:sldId id="271" r:id="rId5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369" autoAdjust="0"/>
    <p:restoredTop sz="94677" autoAdjust="0"/>
  </p:normalViewPr>
  <p:slideViewPr>
    <p:cSldViewPr snapToGrid="0">
      <p:cViewPr varScale="1">
        <p:scale>
          <a:sx n="95" d="100"/>
          <a:sy n="95" d="100"/>
        </p:scale>
        <p:origin x="130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microsoft.com/office/2016/11/relationships/changesInfo" Target="changesInfos/changesInfo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61" Type="http://schemas.openxmlformats.org/officeDocument/2006/relationships/theme" Target="theme/theme1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presProps" Target="presProps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tephen Wang" userId="2033283f466edd32" providerId="LiveId" clId="{71E99C53-D090-407D-AC01-53E92436BFDC}"/>
    <pc:docChg chg="undo custSel modSld">
      <pc:chgData name="Stephen Wang" userId="2033283f466edd32" providerId="LiveId" clId="{71E99C53-D090-407D-AC01-53E92436BFDC}" dt="2019-07-25T10:44:18.445" v="39" actId="14100"/>
      <pc:docMkLst>
        <pc:docMk/>
      </pc:docMkLst>
      <pc:sldChg chg="modSp">
        <pc:chgData name="Stephen Wang" userId="2033283f466edd32" providerId="LiveId" clId="{71E99C53-D090-407D-AC01-53E92436BFDC}" dt="2019-07-25T10:40:40.172" v="22" actId="1076"/>
        <pc:sldMkLst>
          <pc:docMk/>
          <pc:sldMk cId="665540930" sldId="286"/>
        </pc:sldMkLst>
        <pc:spChg chg="mod">
          <ac:chgData name="Stephen Wang" userId="2033283f466edd32" providerId="LiveId" clId="{71E99C53-D090-407D-AC01-53E92436BFDC}" dt="2019-07-25T10:40:40.172" v="22" actId="1076"/>
          <ac:spMkLst>
            <pc:docMk/>
            <pc:sldMk cId="665540930" sldId="286"/>
            <ac:spMk id="13" creationId="{F25694FB-9735-46F5-A468-D464A638A80B}"/>
          </ac:spMkLst>
        </pc:spChg>
      </pc:sldChg>
      <pc:sldChg chg="modSp">
        <pc:chgData name="Stephen Wang" userId="2033283f466edd32" providerId="LiveId" clId="{71E99C53-D090-407D-AC01-53E92436BFDC}" dt="2019-07-25T10:40:49.190" v="23" actId="1076"/>
        <pc:sldMkLst>
          <pc:docMk/>
          <pc:sldMk cId="4180284574" sldId="287"/>
        </pc:sldMkLst>
        <pc:spChg chg="mod">
          <ac:chgData name="Stephen Wang" userId="2033283f466edd32" providerId="LiveId" clId="{71E99C53-D090-407D-AC01-53E92436BFDC}" dt="2019-07-25T10:40:49.190" v="23" actId="1076"/>
          <ac:spMkLst>
            <pc:docMk/>
            <pc:sldMk cId="4180284574" sldId="287"/>
            <ac:spMk id="13" creationId="{F25694FB-9735-46F5-A468-D464A638A80B}"/>
          </ac:spMkLst>
        </pc:spChg>
      </pc:sldChg>
      <pc:sldChg chg="modTransition">
        <pc:chgData name="Stephen Wang" userId="2033283f466edd32" providerId="LiveId" clId="{71E99C53-D090-407D-AC01-53E92436BFDC}" dt="2019-07-25T10:36:41.016" v="2"/>
        <pc:sldMkLst>
          <pc:docMk/>
          <pc:sldMk cId="2260337184" sldId="288"/>
        </pc:sldMkLst>
      </pc:sldChg>
      <pc:sldChg chg="modTransition">
        <pc:chgData name="Stephen Wang" userId="2033283f466edd32" providerId="LiveId" clId="{71E99C53-D090-407D-AC01-53E92436BFDC}" dt="2019-07-25T10:36:25.916" v="1"/>
        <pc:sldMkLst>
          <pc:docMk/>
          <pc:sldMk cId="2669788780" sldId="289"/>
        </pc:sldMkLst>
      </pc:sldChg>
      <pc:sldChg chg="modSp">
        <pc:chgData name="Stephen Wang" userId="2033283f466edd32" providerId="LiveId" clId="{71E99C53-D090-407D-AC01-53E92436BFDC}" dt="2019-07-25T10:40:24.979" v="21" actId="1076"/>
        <pc:sldMkLst>
          <pc:docMk/>
          <pc:sldMk cId="228128581" sldId="293"/>
        </pc:sldMkLst>
        <pc:spChg chg="mod">
          <ac:chgData name="Stephen Wang" userId="2033283f466edd32" providerId="LiveId" clId="{71E99C53-D090-407D-AC01-53E92436BFDC}" dt="2019-07-25T10:40:24.979" v="21" actId="1076"/>
          <ac:spMkLst>
            <pc:docMk/>
            <pc:sldMk cId="228128581" sldId="293"/>
            <ac:spMk id="11" creationId="{B3FA1D5A-2979-4165-9CEB-DA14B8AC854E}"/>
          </ac:spMkLst>
        </pc:spChg>
      </pc:sldChg>
      <pc:sldChg chg="modSp modTransition">
        <pc:chgData name="Stephen Wang" userId="2033283f466edd32" providerId="LiveId" clId="{71E99C53-D090-407D-AC01-53E92436BFDC}" dt="2019-07-25T10:40:58.959" v="24" actId="1076"/>
        <pc:sldMkLst>
          <pc:docMk/>
          <pc:sldMk cId="2915513922" sldId="294"/>
        </pc:sldMkLst>
        <pc:spChg chg="mod">
          <ac:chgData name="Stephen Wang" userId="2033283f466edd32" providerId="LiveId" clId="{71E99C53-D090-407D-AC01-53E92436BFDC}" dt="2019-07-25T10:40:58.959" v="24" actId="1076"/>
          <ac:spMkLst>
            <pc:docMk/>
            <pc:sldMk cId="2915513922" sldId="294"/>
            <ac:spMk id="15" creationId="{EF095E9C-4182-4F53-806F-EE762F9CC8BD}"/>
          </ac:spMkLst>
        </pc:spChg>
      </pc:sldChg>
      <pc:sldChg chg="modSp modTransition">
        <pc:chgData name="Stephen Wang" userId="2033283f466edd32" providerId="LiveId" clId="{71E99C53-D090-407D-AC01-53E92436BFDC}" dt="2019-07-25T10:41:02.967" v="25" actId="1076"/>
        <pc:sldMkLst>
          <pc:docMk/>
          <pc:sldMk cId="3846651543" sldId="295"/>
        </pc:sldMkLst>
        <pc:spChg chg="mod">
          <ac:chgData name="Stephen Wang" userId="2033283f466edd32" providerId="LiveId" clId="{71E99C53-D090-407D-AC01-53E92436BFDC}" dt="2019-07-25T10:41:02.967" v="25" actId="1076"/>
          <ac:spMkLst>
            <pc:docMk/>
            <pc:sldMk cId="3846651543" sldId="295"/>
            <ac:spMk id="15" creationId="{EF095E9C-4182-4F53-806F-EE762F9CC8BD}"/>
          </ac:spMkLst>
        </pc:spChg>
      </pc:sldChg>
      <pc:sldChg chg="modSp modTransition">
        <pc:chgData name="Stephen Wang" userId="2033283f466edd32" providerId="LiveId" clId="{71E99C53-D090-407D-AC01-53E92436BFDC}" dt="2019-07-25T10:41:07.263" v="26" actId="1076"/>
        <pc:sldMkLst>
          <pc:docMk/>
          <pc:sldMk cId="1375804325" sldId="296"/>
        </pc:sldMkLst>
        <pc:spChg chg="mod">
          <ac:chgData name="Stephen Wang" userId="2033283f466edd32" providerId="LiveId" clId="{71E99C53-D090-407D-AC01-53E92436BFDC}" dt="2019-07-25T10:41:07.263" v="26" actId="1076"/>
          <ac:spMkLst>
            <pc:docMk/>
            <pc:sldMk cId="1375804325" sldId="296"/>
            <ac:spMk id="15" creationId="{EF095E9C-4182-4F53-806F-EE762F9CC8BD}"/>
          </ac:spMkLst>
        </pc:spChg>
      </pc:sldChg>
      <pc:sldChg chg="modSp">
        <pc:chgData name="Stephen Wang" userId="2033283f466edd32" providerId="LiveId" clId="{71E99C53-D090-407D-AC01-53E92436BFDC}" dt="2019-07-25T10:41:13.815" v="27" actId="1076"/>
        <pc:sldMkLst>
          <pc:docMk/>
          <pc:sldMk cId="49310703" sldId="299"/>
        </pc:sldMkLst>
        <pc:spChg chg="mod">
          <ac:chgData name="Stephen Wang" userId="2033283f466edd32" providerId="LiveId" clId="{71E99C53-D090-407D-AC01-53E92436BFDC}" dt="2019-07-25T10:41:13.815" v="27" actId="1076"/>
          <ac:spMkLst>
            <pc:docMk/>
            <pc:sldMk cId="49310703" sldId="299"/>
            <ac:spMk id="11" creationId="{B3FA1D5A-2979-4165-9CEB-DA14B8AC854E}"/>
          </ac:spMkLst>
        </pc:spChg>
      </pc:sldChg>
      <pc:sldChg chg="modSp modTransition">
        <pc:chgData name="Stephen Wang" userId="2033283f466edd32" providerId="LiveId" clId="{71E99C53-D090-407D-AC01-53E92436BFDC}" dt="2019-07-25T10:43:50.406" v="36"/>
        <pc:sldMkLst>
          <pc:docMk/>
          <pc:sldMk cId="2714833368" sldId="300"/>
        </pc:sldMkLst>
        <pc:spChg chg="mod">
          <ac:chgData name="Stephen Wang" userId="2033283f466edd32" providerId="LiveId" clId="{71E99C53-D090-407D-AC01-53E92436BFDC}" dt="2019-07-25T10:41:18.392" v="28" actId="1076"/>
          <ac:spMkLst>
            <pc:docMk/>
            <pc:sldMk cId="2714833368" sldId="300"/>
            <ac:spMk id="15" creationId="{EF095E9C-4182-4F53-806F-EE762F9CC8BD}"/>
          </ac:spMkLst>
        </pc:spChg>
      </pc:sldChg>
      <pc:sldChg chg="modSp modTransition">
        <pc:chgData name="Stephen Wang" userId="2033283f466edd32" providerId="LiveId" clId="{71E99C53-D090-407D-AC01-53E92436BFDC}" dt="2019-07-25T10:43:50.406" v="36"/>
        <pc:sldMkLst>
          <pc:docMk/>
          <pc:sldMk cId="322827310" sldId="301"/>
        </pc:sldMkLst>
        <pc:spChg chg="mod">
          <ac:chgData name="Stephen Wang" userId="2033283f466edd32" providerId="LiveId" clId="{71E99C53-D090-407D-AC01-53E92436BFDC}" dt="2019-07-25T10:41:23.732" v="29" actId="1076"/>
          <ac:spMkLst>
            <pc:docMk/>
            <pc:sldMk cId="322827310" sldId="301"/>
            <ac:spMk id="15" creationId="{EF095E9C-4182-4F53-806F-EE762F9CC8BD}"/>
          </ac:spMkLst>
        </pc:spChg>
      </pc:sldChg>
      <pc:sldChg chg="modSp modTransition">
        <pc:chgData name="Stephen Wang" userId="2033283f466edd32" providerId="LiveId" clId="{71E99C53-D090-407D-AC01-53E92436BFDC}" dt="2019-07-25T10:43:50.406" v="36"/>
        <pc:sldMkLst>
          <pc:docMk/>
          <pc:sldMk cId="2779554174" sldId="302"/>
        </pc:sldMkLst>
        <pc:spChg chg="mod">
          <ac:chgData name="Stephen Wang" userId="2033283f466edd32" providerId="LiveId" clId="{71E99C53-D090-407D-AC01-53E92436BFDC}" dt="2019-07-25T10:41:29.658" v="30" actId="1076"/>
          <ac:spMkLst>
            <pc:docMk/>
            <pc:sldMk cId="2779554174" sldId="302"/>
            <ac:spMk id="15" creationId="{EF095E9C-4182-4F53-806F-EE762F9CC8BD}"/>
          </ac:spMkLst>
        </pc:spChg>
      </pc:sldChg>
      <pc:sldChg chg="addSp delSp modSp modTransition">
        <pc:chgData name="Stephen Wang" userId="2033283f466edd32" providerId="LiveId" clId="{71E99C53-D090-407D-AC01-53E92436BFDC}" dt="2019-07-25T10:44:18.445" v="39" actId="14100"/>
        <pc:sldMkLst>
          <pc:docMk/>
          <pc:sldMk cId="3467490128" sldId="304"/>
        </pc:sldMkLst>
        <pc:spChg chg="add del mod">
          <ac:chgData name="Stephen Wang" userId="2033283f466edd32" providerId="LiveId" clId="{71E99C53-D090-407D-AC01-53E92436BFDC}" dt="2019-07-25T10:39:44.652" v="7" actId="478"/>
          <ac:spMkLst>
            <pc:docMk/>
            <pc:sldMk cId="3467490128" sldId="304"/>
            <ac:spMk id="5" creationId="{B2B00981-783F-499F-ACD7-5C0F2B922CEE}"/>
          </ac:spMkLst>
        </pc:spChg>
        <pc:spChg chg="add del mod">
          <ac:chgData name="Stephen Wang" userId="2033283f466edd32" providerId="LiveId" clId="{71E99C53-D090-407D-AC01-53E92436BFDC}" dt="2019-07-25T10:39:49.287" v="10"/>
          <ac:spMkLst>
            <pc:docMk/>
            <pc:sldMk cId="3467490128" sldId="304"/>
            <ac:spMk id="8" creationId="{611D57B0-E574-4910-8A69-5D3AF3B374D0}"/>
          </ac:spMkLst>
        </pc:spChg>
        <pc:spChg chg="mod">
          <ac:chgData name="Stephen Wang" userId="2033283f466edd32" providerId="LiveId" clId="{71E99C53-D090-407D-AC01-53E92436BFDC}" dt="2019-07-25T10:40:14.223" v="18" actId="1076"/>
          <ac:spMkLst>
            <pc:docMk/>
            <pc:sldMk cId="3467490128" sldId="304"/>
            <ac:spMk id="15" creationId="{EF095E9C-4182-4F53-806F-EE762F9CC8BD}"/>
          </ac:spMkLst>
        </pc:spChg>
        <pc:spChg chg="mod">
          <ac:chgData name="Stephen Wang" userId="2033283f466edd32" providerId="LiveId" clId="{71E99C53-D090-407D-AC01-53E92436BFDC}" dt="2019-07-25T10:44:18.445" v="39" actId="14100"/>
          <ac:spMkLst>
            <pc:docMk/>
            <pc:sldMk cId="3467490128" sldId="304"/>
            <ac:spMk id="16" creationId="{3268D7C2-61FA-43F4-AF5D-BC8056904833}"/>
          </ac:spMkLst>
        </pc:spChg>
        <pc:spChg chg="del mod">
          <ac:chgData name="Stephen Wang" userId="2033283f466edd32" providerId="LiveId" clId="{71E99C53-D090-407D-AC01-53E92436BFDC}" dt="2019-07-25T10:39:51.443" v="11"/>
          <ac:spMkLst>
            <pc:docMk/>
            <pc:sldMk cId="3467490128" sldId="304"/>
            <ac:spMk id="17" creationId="{5535395B-C102-4A75-A250-47D46C52CEA7}"/>
          </ac:spMkLst>
        </pc:spChg>
        <pc:spChg chg="mod">
          <ac:chgData name="Stephen Wang" userId="2033283f466edd32" providerId="LiveId" clId="{71E99C53-D090-407D-AC01-53E92436BFDC}" dt="2019-07-25T10:40:17.138" v="19" actId="1076"/>
          <ac:spMkLst>
            <pc:docMk/>
            <pc:sldMk cId="3467490128" sldId="304"/>
            <ac:spMk id="18" creationId="{64F5F2B9-DD48-454C-8D41-0A142112553B}"/>
          </ac:spMkLst>
        </pc:spChg>
        <pc:spChg chg="add mod">
          <ac:chgData name="Stephen Wang" userId="2033283f466edd32" providerId="LiveId" clId="{71E99C53-D090-407D-AC01-53E92436BFDC}" dt="2019-07-25T10:40:03.104" v="16" actId="14100"/>
          <ac:spMkLst>
            <pc:docMk/>
            <pc:sldMk cId="3467490128" sldId="304"/>
            <ac:spMk id="19" creationId="{B08E81D8-F4A0-4D45-894C-063C828C6F09}"/>
          </ac:spMkLst>
        </pc:spChg>
        <pc:picChg chg="add del mod">
          <ac:chgData name="Stephen Wang" userId="2033283f466edd32" providerId="LiveId" clId="{71E99C53-D090-407D-AC01-53E92436BFDC}" dt="2019-07-25T10:39:42.612" v="6"/>
          <ac:picMkLst>
            <pc:docMk/>
            <pc:sldMk cId="3467490128" sldId="304"/>
            <ac:picMk id="6" creationId="{36A12C5A-A92D-452C-8C51-6285CC103669}"/>
          </ac:picMkLst>
        </pc:picChg>
        <pc:picChg chg="add mod">
          <ac:chgData name="Stephen Wang" userId="2033283f466edd32" providerId="LiveId" clId="{71E99C53-D090-407D-AC01-53E92436BFDC}" dt="2019-07-25T10:39:49.287" v="10"/>
          <ac:picMkLst>
            <pc:docMk/>
            <pc:sldMk cId="3467490128" sldId="304"/>
            <ac:picMk id="9" creationId="{65310993-CA71-4338-8E4D-0AD6BD504552}"/>
          </ac:picMkLst>
        </pc:picChg>
        <pc:picChg chg="add del">
          <ac:chgData name="Stephen Wang" userId="2033283f466edd32" providerId="LiveId" clId="{71E99C53-D090-407D-AC01-53E92436BFDC}" dt="2019-07-25T10:39:47.110" v="9" actId="478"/>
          <ac:picMkLst>
            <pc:docMk/>
            <pc:sldMk cId="3467490128" sldId="304"/>
            <ac:picMk id="14" creationId="{33600112-513C-4064-ABE5-597ACF559735}"/>
          </ac:picMkLst>
        </pc:picChg>
      </pc:sldChg>
      <pc:sldChg chg="modSp modTransition">
        <pc:chgData name="Stephen Wang" userId="2033283f466edd32" providerId="LiveId" clId="{71E99C53-D090-407D-AC01-53E92436BFDC}" dt="2019-07-25T10:43:50.406" v="36"/>
        <pc:sldMkLst>
          <pc:docMk/>
          <pc:sldMk cId="2106520498" sldId="305"/>
        </pc:sldMkLst>
        <pc:spChg chg="mod">
          <ac:chgData name="Stephen Wang" userId="2033283f466edd32" providerId="LiveId" clId="{71E99C53-D090-407D-AC01-53E92436BFDC}" dt="2019-07-25T10:41:34.261" v="31" actId="1076"/>
          <ac:spMkLst>
            <pc:docMk/>
            <pc:sldMk cId="2106520498" sldId="305"/>
            <ac:spMk id="15" creationId="{EF095E9C-4182-4F53-806F-EE762F9CC8BD}"/>
          </ac:spMkLst>
        </pc:spChg>
      </pc:sldChg>
      <pc:sldChg chg="modTransition">
        <pc:chgData name="Stephen Wang" userId="2033283f466edd32" providerId="LiveId" clId="{71E99C53-D090-407D-AC01-53E92436BFDC}" dt="2019-07-25T10:41:58.715" v="32"/>
        <pc:sldMkLst>
          <pc:docMk/>
          <pc:sldMk cId="4192454043" sldId="309"/>
        </pc:sldMkLst>
      </pc:sldChg>
      <pc:sldChg chg="modTransition">
        <pc:chgData name="Stephen Wang" userId="2033283f466edd32" providerId="LiveId" clId="{71E99C53-D090-407D-AC01-53E92436BFDC}" dt="2019-07-25T10:41:58.715" v="32"/>
        <pc:sldMkLst>
          <pc:docMk/>
          <pc:sldMk cId="4034937285" sldId="310"/>
        </pc:sldMkLst>
      </pc:sldChg>
      <pc:sldChg chg="modTransition">
        <pc:chgData name="Stephen Wang" userId="2033283f466edd32" providerId="LiveId" clId="{71E99C53-D090-407D-AC01-53E92436BFDC}" dt="2019-07-25T10:41:58.715" v="32"/>
        <pc:sldMkLst>
          <pc:docMk/>
          <pc:sldMk cId="3003593799" sldId="311"/>
        </pc:sldMkLst>
      </pc:sldChg>
      <pc:sldChg chg="modSp">
        <pc:chgData name="Stephen Wang" userId="2033283f466edd32" providerId="LiveId" clId="{71E99C53-D090-407D-AC01-53E92436BFDC}" dt="2019-07-25T10:43:26.949" v="35" actId="1076"/>
        <pc:sldMkLst>
          <pc:docMk/>
          <pc:sldMk cId="1141222932" sldId="319"/>
        </pc:sldMkLst>
        <pc:picChg chg="mod">
          <ac:chgData name="Stephen Wang" userId="2033283f466edd32" providerId="LiveId" clId="{71E99C53-D090-407D-AC01-53E92436BFDC}" dt="2019-07-25T10:43:26.949" v="35" actId="1076"/>
          <ac:picMkLst>
            <pc:docMk/>
            <pc:sldMk cId="1141222932" sldId="319"/>
            <ac:picMk id="11" creationId="{92A797F5-5769-4CDB-BFCA-CC68D36F5ACC}"/>
          </ac:picMkLst>
        </pc:picChg>
      </pc:sldChg>
      <pc:sldChg chg="modTransition">
        <pc:chgData name="Stephen Wang" userId="2033283f466edd32" providerId="LiveId" clId="{71E99C53-D090-407D-AC01-53E92436BFDC}" dt="2019-07-25T10:43:09.628" v="33"/>
        <pc:sldMkLst>
          <pc:docMk/>
          <pc:sldMk cId="3266758068" sldId="322"/>
        </pc:sldMkLst>
      </pc:sldChg>
      <pc:sldChg chg="modTransition">
        <pc:chgData name="Stephen Wang" userId="2033283f466edd32" providerId="LiveId" clId="{71E99C53-D090-407D-AC01-53E92436BFDC}" dt="2019-07-25T10:43:09.628" v="33"/>
        <pc:sldMkLst>
          <pc:docMk/>
          <pc:sldMk cId="3842102267" sldId="323"/>
        </pc:sldMkLst>
      </pc:sldChg>
      <pc:sldChg chg="modTransition">
        <pc:chgData name="Stephen Wang" userId="2033283f466edd32" providerId="LiveId" clId="{71E99C53-D090-407D-AC01-53E92436BFDC}" dt="2019-07-25T10:43:09.628" v="33"/>
        <pc:sldMkLst>
          <pc:docMk/>
          <pc:sldMk cId="3266244155" sldId="324"/>
        </pc:sldMkLst>
      </pc:sldChg>
    </pc:docChg>
  </pc:docChgLst>
  <pc:docChgLst>
    <pc:chgData name="Wang Stephen" userId="2033283f466edd32" providerId="LiveId" clId="{ACAAE3CB-A53D-DA45-8E72-C4E8B7E433B7}"/>
    <pc:docChg chg="undo custSel addSld delSld">
      <pc:chgData name="Wang Stephen" userId="2033283f466edd32" providerId="LiveId" clId="{ACAAE3CB-A53D-DA45-8E72-C4E8B7E433B7}" dt="2019-08-06T00:50:44.003" v="5" actId="680"/>
      <pc:docMkLst>
        <pc:docMk/>
      </pc:docMkLst>
      <pc:sldChg chg="new del">
        <pc:chgData name="Wang Stephen" userId="2033283f466edd32" providerId="LiveId" clId="{ACAAE3CB-A53D-DA45-8E72-C4E8B7E433B7}" dt="2019-08-06T00:50:44.003" v="5" actId="680"/>
        <pc:sldMkLst>
          <pc:docMk/>
          <pc:sldMk cId="2731202995" sldId="326"/>
        </pc:sldMkLst>
      </pc:sldChg>
      <pc:sldChg chg="new del">
        <pc:chgData name="Wang Stephen" userId="2033283f466edd32" providerId="LiveId" clId="{ACAAE3CB-A53D-DA45-8E72-C4E8B7E433B7}" dt="2019-08-06T00:50:43.834" v="4" actId="680"/>
        <pc:sldMkLst>
          <pc:docMk/>
          <pc:sldMk cId="2429196661" sldId="327"/>
        </pc:sldMkLst>
      </pc:sldChg>
      <pc:sldChg chg="new del">
        <pc:chgData name="Wang Stephen" userId="2033283f466edd32" providerId="LiveId" clId="{ACAAE3CB-A53D-DA45-8E72-C4E8B7E433B7}" dt="2019-08-06T00:50:43.447" v="3" actId="680"/>
        <pc:sldMkLst>
          <pc:docMk/>
          <pc:sldMk cId="1541427936" sldId="328"/>
        </pc:sldMkLst>
      </pc:sldChg>
    </pc:docChg>
  </pc:docChgLst>
  <pc:docChgLst>
    <pc:chgData name="Wang Stephen" userId="2033283f466edd32" providerId="LiveId" clId="{B7218854-49B5-8B44-84FB-C715EEBE8982}"/>
    <pc:docChg chg="undo modSld">
      <pc:chgData name="Wang Stephen" userId="2033283f466edd32" providerId="LiveId" clId="{B7218854-49B5-8B44-84FB-C715EEBE8982}" dt="2019-08-07T04:44:16.061" v="47" actId="20577"/>
      <pc:docMkLst>
        <pc:docMk/>
      </pc:docMkLst>
      <pc:sldChg chg="modSp">
        <pc:chgData name="Wang Stephen" userId="2033283f466edd32" providerId="LiveId" clId="{B7218854-49B5-8B44-84FB-C715EEBE8982}" dt="2019-07-24T04:47:00.235" v="38" actId="14100"/>
        <pc:sldMkLst>
          <pc:docMk/>
          <pc:sldMk cId="3745752722" sldId="272"/>
        </pc:sldMkLst>
        <pc:spChg chg="mod">
          <ac:chgData name="Wang Stephen" userId="2033283f466edd32" providerId="LiveId" clId="{B7218854-49B5-8B44-84FB-C715EEBE8982}" dt="2019-07-24T04:47:00.235" v="38" actId="14100"/>
          <ac:spMkLst>
            <pc:docMk/>
            <pc:sldMk cId="3745752722" sldId="272"/>
            <ac:spMk id="3" creationId="{62FC2E14-24A9-4C48-BA13-A2E74B0AAD2F}"/>
          </ac:spMkLst>
        </pc:spChg>
      </pc:sldChg>
      <pc:sldChg chg="modSp">
        <pc:chgData name="Wang Stephen" userId="2033283f466edd32" providerId="LiveId" clId="{B7218854-49B5-8B44-84FB-C715EEBE8982}" dt="2019-07-24T04:46:28.372" v="28" actId="20577"/>
        <pc:sldMkLst>
          <pc:docMk/>
          <pc:sldMk cId="2123681697" sldId="282"/>
        </pc:sldMkLst>
        <pc:spChg chg="mod">
          <ac:chgData name="Wang Stephen" userId="2033283f466edd32" providerId="LiveId" clId="{B7218854-49B5-8B44-84FB-C715EEBE8982}" dt="2019-07-24T04:46:28.372" v="28" actId="20577"/>
          <ac:spMkLst>
            <pc:docMk/>
            <pc:sldMk cId="2123681697" sldId="282"/>
            <ac:spMk id="4" creationId="{69C51D9E-F792-4069-A1B7-56FDA6317FEE}"/>
          </ac:spMkLst>
        </pc:spChg>
      </pc:sldChg>
      <pc:sldChg chg="modSp">
        <pc:chgData name="Wang Stephen" userId="2033283f466edd32" providerId="LiveId" clId="{B7218854-49B5-8B44-84FB-C715EEBE8982}" dt="2019-08-07T04:44:16.061" v="47" actId="20577"/>
        <pc:sldMkLst>
          <pc:docMk/>
          <pc:sldMk cId="2669788780" sldId="289"/>
        </pc:sldMkLst>
        <pc:spChg chg="mod">
          <ac:chgData name="Wang Stephen" userId="2033283f466edd32" providerId="LiveId" clId="{B7218854-49B5-8B44-84FB-C715EEBE8982}" dt="2019-08-07T04:44:16.061" v="47" actId="20577"/>
          <ac:spMkLst>
            <pc:docMk/>
            <pc:sldMk cId="2669788780" sldId="289"/>
            <ac:spMk id="5" creationId="{8F0BB745-6BFC-4BD3-A8F0-79829DB68144}"/>
          </ac:spMkLst>
        </pc:spChg>
      </pc:sldChg>
      <pc:sldChg chg="modSp">
        <pc:chgData name="Wang Stephen" userId="2033283f466edd32" providerId="LiveId" clId="{B7218854-49B5-8B44-84FB-C715EEBE8982}" dt="2019-07-24T04:46:53.044" v="36" actId="20577"/>
        <pc:sldMkLst>
          <pc:docMk/>
          <pc:sldMk cId="1573314777" sldId="291"/>
        </pc:sldMkLst>
        <pc:spChg chg="mod">
          <ac:chgData name="Wang Stephen" userId="2033283f466edd32" providerId="LiveId" clId="{B7218854-49B5-8B44-84FB-C715EEBE8982}" dt="2019-07-24T04:46:53.044" v="36" actId="20577"/>
          <ac:spMkLst>
            <pc:docMk/>
            <pc:sldMk cId="1573314777" sldId="291"/>
            <ac:spMk id="2" creationId="{EBC57882-6DB8-42ED-B0D9-DC5BE2F94FD6}"/>
          </ac:spMkLst>
        </pc:spChg>
      </pc:sldChg>
      <pc:sldChg chg="modSp">
        <pc:chgData name="Wang Stephen" userId="2033283f466edd32" providerId="LiveId" clId="{B7218854-49B5-8B44-84FB-C715EEBE8982}" dt="2019-07-24T04:46:50.646" v="29" actId="20577"/>
        <pc:sldMkLst>
          <pc:docMk/>
          <pc:sldMk cId="2410243190" sldId="292"/>
        </pc:sldMkLst>
        <pc:spChg chg="mod">
          <ac:chgData name="Wang Stephen" userId="2033283f466edd32" providerId="LiveId" clId="{B7218854-49B5-8B44-84FB-C715EEBE8982}" dt="2019-07-24T04:46:50.646" v="29" actId="20577"/>
          <ac:spMkLst>
            <pc:docMk/>
            <pc:sldMk cId="2410243190" sldId="292"/>
            <ac:spMk id="4" creationId="{69C51D9E-F792-4069-A1B7-56FDA6317FEE}"/>
          </ac:spMkLst>
        </pc:spChg>
      </pc:sldChg>
      <pc:sldChg chg="modSp">
        <pc:chgData name="Wang Stephen" userId="2033283f466edd32" providerId="LiveId" clId="{B7218854-49B5-8B44-84FB-C715EEBE8982}" dt="2019-07-24T04:46:52.799" v="35" actId="20577"/>
        <pc:sldMkLst>
          <pc:docMk/>
          <pc:sldMk cId="228128581" sldId="293"/>
        </pc:sldMkLst>
        <pc:spChg chg="mod">
          <ac:chgData name="Wang Stephen" userId="2033283f466edd32" providerId="LiveId" clId="{B7218854-49B5-8B44-84FB-C715EEBE8982}" dt="2019-07-24T04:46:52.799" v="35" actId="20577"/>
          <ac:spMkLst>
            <pc:docMk/>
            <pc:sldMk cId="228128581" sldId="293"/>
            <ac:spMk id="2" creationId="{EBC57882-6DB8-42ED-B0D9-DC5BE2F94FD6}"/>
          </ac:spMkLst>
        </pc:spChg>
      </pc:sldChg>
      <pc:sldChg chg="modSp">
        <pc:chgData name="Wang Stephen" userId="2033283f466edd32" providerId="LiveId" clId="{B7218854-49B5-8B44-84FB-C715EEBE8982}" dt="2019-07-24T04:46:52.518" v="34" actId="20577"/>
        <pc:sldMkLst>
          <pc:docMk/>
          <pc:sldMk cId="2915513922" sldId="294"/>
        </pc:sldMkLst>
        <pc:spChg chg="mod">
          <ac:chgData name="Wang Stephen" userId="2033283f466edd32" providerId="LiveId" clId="{B7218854-49B5-8B44-84FB-C715EEBE8982}" dt="2019-07-24T04:46:52.518" v="34" actId="20577"/>
          <ac:spMkLst>
            <pc:docMk/>
            <pc:sldMk cId="2915513922" sldId="294"/>
            <ac:spMk id="2" creationId="{EBC57882-6DB8-42ED-B0D9-DC5BE2F94FD6}"/>
          </ac:spMkLst>
        </pc:spChg>
      </pc:sldChg>
      <pc:sldChg chg="modSp">
        <pc:chgData name="Wang Stephen" userId="2033283f466edd32" providerId="LiveId" clId="{B7218854-49B5-8B44-84FB-C715EEBE8982}" dt="2019-07-24T04:46:51.827" v="33" actId="20577"/>
        <pc:sldMkLst>
          <pc:docMk/>
          <pc:sldMk cId="3846651543" sldId="295"/>
        </pc:sldMkLst>
        <pc:spChg chg="mod">
          <ac:chgData name="Wang Stephen" userId="2033283f466edd32" providerId="LiveId" clId="{B7218854-49B5-8B44-84FB-C715EEBE8982}" dt="2019-07-24T04:46:51.827" v="33" actId="20577"/>
          <ac:spMkLst>
            <pc:docMk/>
            <pc:sldMk cId="3846651543" sldId="295"/>
            <ac:spMk id="2" creationId="{EBC57882-6DB8-42ED-B0D9-DC5BE2F94FD6}"/>
          </ac:spMkLst>
        </pc:spChg>
      </pc:sldChg>
      <pc:sldChg chg="modSp">
        <pc:chgData name="Wang Stephen" userId="2033283f466edd32" providerId="LiveId" clId="{B7218854-49B5-8B44-84FB-C715EEBE8982}" dt="2019-07-24T04:46:51.528" v="32" actId="20577"/>
        <pc:sldMkLst>
          <pc:docMk/>
          <pc:sldMk cId="1375804325" sldId="296"/>
        </pc:sldMkLst>
        <pc:spChg chg="mod">
          <ac:chgData name="Wang Stephen" userId="2033283f466edd32" providerId="LiveId" clId="{B7218854-49B5-8B44-84FB-C715EEBE8982}" dt="2019-07-24T04:46:51.528" v="32" actId="20577"/>
          <ac:spMkLst>
            <pc:docMk/>
            <pc:sldMk cId="1375804325" sldId="296"/>
            <ac:spMk id="2" creationId="{EBC57882-6DB8-42ED-B0D9-DC5BE2F94FD6}"/>
          </ac:spMkLst>
        </pc:spChg>
      </pc:sldChg>
      <pc:sldChg chg="modSp">
        <pc:chgData name="Wang Stephen" userId="2033283f466edd32" providerId="LiveId" clId="{B7218854-49B5-8B44-84FB-C715EEBE8982}" dt="2019-07-24T04:46:50.973" v="30" actId="20577"/>
        <pc:sldMkLst>
          <pc:docMk/>
          <pc:sldMk cId="658229359" sldId="297"/>
        </pc:sldMkLst>
        <pc:spChg chg="mod">
          <ac:chgData name="Wang Stephen" userId="2033283f466edd32" providerId="LiveId" clId="{B7218854-49B5-8B44-84FB-C715EEBE8982}" dt="2019-07-24T04:46:50.973" v="30" actId="20577"/>
          <ac:spMkLst>
            <pc:docMk/>
            <pc:sldMk cId="658229359" sldId="297"/>
            <ac:spMk id="4" creationId="{69C51D9E-F792-4069-A1B7-56FDA6317FEE}"/>
          </ac:spMkLst>
        </pc:spChg>
      </pc:sldChg>
      <pc:sldChg chg="modSp">
        <pc:chgData name="Wang Stephen" userId="2033283f466edd32" providerId="LiveId" clId="{B7218854-49B5-8B44-84FB-C715EEBE8982}" dt="2019-07-24T04:46:51.252" v="31" actId="20577"/>
        <pc:sldMkLst>
          <pc:docMk/>
          <pc:sldMk cId="3467490128" sldId="304"/>
        </pc:sldMkLst>
        <pc:spChg chg="mod">
          <ac:chgData name="Wang Stephen" userId="2033283f466edd32" providerId="LiveId" clId="{B7218854-49B5-8B44-84FB-C715EEBE8982}" dt="2019-07-24T04:46:51.252" v="31" actId="20577"/>
          <ac:spMkLst>
            <pc:docMk/>
            <pc:sldMk cId="3467490128" sldId="304"/>
            <ac:spMk id="2" creationId="{EBC57882-6DB8-42ED-B0D9-DC5BE2F94FD6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099A2C-C370-4530-BF33-47C3AB493243}" type="datetimeFigureOut">
              <a:rPr lang="en-AU" smtClean="0"/>
              <a:t>1/8/20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E4B725-2203-4ED2-9256-A661C18EFA6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932654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266640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4B725-2203-4ED2-9256-A661C18EFA60}" type="slidenum">
              <a:rPr lang="en-AU" smtClean="0"/>
              <a:t>23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550908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4B725-2203-4ED2-9256-A661C18EFA60}" type="slidenum">
              <a:rPr lang="en-AU" smtClean="0"/>
              <a:t>24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007868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4B725-2203-4ED2-9256-A661C18EFA60}" type="slidenum">
              <a:rPr lang="en-AU" smtClean="0"/>
              <a:t>25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846208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4B725-2203-4ED2-9256-A661C18EFA60}" type="slidenum">
              <a:rPr lang="en-AU" smtClean="0"/>
              <a:t>26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610048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4B725-2203-4ED2-9256-A661C18EFA60}" type="slidenum">
              <a:rPr lang="en-AU" smtClean="0"/>
              <a:t>28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823512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4B725-2203-4ED2-9256-A661C18EFA60}" type="slidenum">
              <a:rPr lang="en-AU" smtClean="0"/>
              <a:t>29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802417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4B725-2203-4ED2-9256-A661C18EFA60}" type="slidenum">
              <a:rPr lang="en-AU" smtClean="0"/>
              <a:t>30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6223049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4B725-2203-4ED2-9256-A661C18EFA60}" type="slidenum">
              <a:rPr lang="en-AU" smtClean="0"/>
              <a:t>31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026018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4B725-2203-4ED2-9256-A661C18EFA60}" type="slidenum">
              <a:rPr lang="en-AU" smtClean="0"/>
              <a:t>32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817357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4B725-2203-4ED2-9256-A661C18EFA60}" type="slidenum">
              <a:rPr lang="en-AU" smtClean="0"/>
              <a:t>33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866399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4B725-2203-4ED2-9256-A661C18EFA60}" type="slidenum">
              <a:rPr lang="en-AU" smtClean="0"/>
              <a:t>13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3519882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4B725-2203-4ED2-9256-A661C18EFA60}" type="slidenum">
              <a:rPr lang="en-AU" smtClean="0"/>
              <a:t>35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1579017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4B725-2203-4ED2-9256-A661C18EFA60}" type="slidenum">
              <a:rPr lang="en-AU" smtClean="0"/>
              <a:t>36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4177712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4B725-2203-4ED2-9256-A661C18EFA60}" type="slidenum">
              <a:rPr lang="en-AU" smtClean="0"/>
              <a:t>37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5972450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4B725-2203-4ED2-9256-A661C18EFA60}" type="slidenum">
              <a:rPr lang="en-AU" smtClean="0"/>
              <a:t>38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3903039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4B725-2203-4ED2-9256-A661C18EFA60}" type="slidenum">
              <a:rPr lang="en-AU" smtClean="0"/>
              <a:t>39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264081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4B725-2203-4ED2-9256-A661C18EFA60}" type="slidenum">
              <a:rPr lang="en-AU" smtClean="0"/>
              <a:t>41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9576488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4B725-2203-4ED2-9256-A661C18EFA60}" type="slidenum">
              <a:rPr lang="en-AU" smtClean="0"/>
              <a:t>42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2945153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4B725-2203-4ED2-9256-A661C18EFA60}" type="slidenum">
              <a:rPr lang="en-AU" smtClean="0"/>
              <a:t>43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9419835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4B725-2203-4ED2-9256-A661C18EFA60}" type="slidenum">
              <a:rPr lang="en-AU" smtClean="0"/>
              <a:t>44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6935704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4B725-2203-4ED2-9256-A661C18EFA60}" type="slidenum">
              <a:rPr lang="en-AU" smtClean="0"/>
              <a:t>46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102914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4B725-2203-4ED2-9256-A661C18EFA60}" type="slidenum">
              <a:rPr lang="en-AU" smtClean="0"/>
              <a:t>14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0928226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4B725-2203-4ED2-9256-A661C18EFA60}" type="slidenum">
              <a:rPr lang="en-AU" smtClean="0"/>
              <a:t>47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422866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4B725-2203-4ED2-9256-A661C18EFA60}" type="slidenum">
              <a:rPr lang="en-AU" smtClean="0"/>
              <a:t>48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9365556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4B725-2203-4ED2-9256-A661C18EFA60}" type="slidenum">
              <a:rPr lang="en-AU" smtClean="0"/>
              <a:t>49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2829720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4B725-2203-4ED2-9256-A661C18EFA60}" type="slidenum">
              <a:rPr lang="en-AU" smtClean="0"/>
              <a:t>50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6864244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4B725-2203-4ED2-9256-A661C18EFA60}" type="slidenum">
              <a:rPr lang="en-AU" smtClean="0"/>
              <a:t>51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6612789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4B725-2203-4ED2-9256-A661C18EFA60}" type="slidenum">
              <a:rPr lang="en-AU" smtClean="0"/>
              <a:t>52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363688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4B725-2203-4ED2-9256-A661C18EFA60}" type="slidenum">
              <a:rPr lang="en-AU" smtClean="0"/>
              <a:t>53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882975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4B725-2203-4ED2-9256-A661C18EFA60}" type="slidenum">
              <a:rPr lang="en-AU" smtClean="0"/>
              <a:t>15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29678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4B725-2203-4ED2-9256-A661C18EFA60}" type="slidenum">
              <a:rPr lang="en-AU" smtClean="0"/>
              <a:t>16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28283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4B725-2203-4ED2-9256-A661C18EFA60}" type="slidenum">
              <a:rPr lang="en-AU" smtClean="0"/>
              <a:t>18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426214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4B725-2203-4ED2-9256-A661C18EFA60}" type="slidenum">
              <a:rPr lang="en-AU" smtClean="0"/>
              <a:t>19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085330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4B725-2203-4ED2-9256-A661C18EFA60}" type="slidenum">
              <a:rPr lang="en-AU" smtClean="0"/>
              <a:t>21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946561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4B725-2203-4ED2-9256-A661C18EFA60}" type="slidenum">
              <a:rPr lang="en-AU" smtClean="0"/>
              <a:t>22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477745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146" name="Text Placeholder 135">
            <a:extLst>
              <a:ext uri="{FF2B5EF4-FFF2-40B4-BE49-F238E27FC236}">
                <a16:creationId xmlns:a16="http://schemas.microsoft.com/office/drawing/2014/main" id="{56E7987E-D425-4641-A476-A2F2AFEFA92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grpSp>
        <p:nvGrpSpPr>
          <p:cNvPr id="67" name="Group 4">
            <a:extLst>
              <a:ext uri="{FF2B5EF4-FFF2-40B4-BE49-F238E27FC236}">
                <a16:creationId xmlns:a16="http://schemas.microsoft.com/office/drawing/2014/main" id="{17413FA8-B926-4F79-BE67-4D826E05949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</p:grpSpPr>
        <p:sp>
          <p:nvSpPr>
            <p:cNvPr id="68" name="AutoShape 3">
              <a:extLst>
                <a:ext uri="{FF2B5EF4-FFF2-40B4-BE49-F238E27FC236}">
                  <a16:creationId xmlns:a16="http://schemas.microsoft.com/office/drawing/2014/main" id="{67A0898D-5E9C-4ECA-8716-B27BD4E303A7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69" name="Rectangle 5">
              <a:extLst>
                <a:ext uri="{FF2B5EF4-FFF2-40B4-BE49-F238E27FC236}">
                  <a16:creationId xmlns:a16="http://schemas.microsoft.com/office/drawing/2014/main" id="{239A1E07-3A1C-41F5-92ED-8B3567E0FF1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0" name="Freeform 6">
              <a:extLst>
                <a:ext uri="{FF2B5EF4-FFF2-40B4-BE49-F238E27FC236}">
                  <a16:creationId xmlns:a16="http://schemas.microsoft.com/office/drawing/2014/main" id="{E9D6C4A4-2B67-4288-817E-9A4BFFCA30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1" name="Freeform 7">
              <a:extLst>
                <a:ext uri="{FF2B5EF4-FFF2-40B4-BE49-F238E27FC236}">
                  <a16:creationId xmlns:a16="http://schemas.microsoft.com/office/drawing/2014/main" id="{6B8D6F90-2C6B-4628-AE61-C65FEE4878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C0E4DAA6-41BC-4FB2-8CF3-65E9131F42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2474DAF8-D7A5-411C-A001-70D5A07D88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10">
              <a:extLst>
                <a:ext uri="{FF2B5EF4-FFF2-40B4-BE49-F238E27FC236}">
                  <a16:creationId xmlns:a16="http://schemas.microsoft.com/office/drawing/2014/main" id="{06B8E519-0572-4B3F-9254-9C405ADACC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4DA47499-7EFA-44C7-93C9-40237E640F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C8EA471D-6FAF-4C4F-B21D-814C5991B9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BEC055FD-07C4-4F86-A926-EFFCD0E704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DBC8C3F1-E782-4E33-8648-C0D9005D2F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5">
              <a:extLst>
                <a:ext uri="{FF2B5EF4-FFF2-40B4-BE49-F238E27FC236}">
                  <a16:creationId xmlns:a16="http://schemas.microsoft.com/office/drawing/2014/main" id="{511543D3-2D83-4FA7-A510-0D59ED4DFD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6">
              <a:extLst>
                <a:ext uri="{FF2B5EF4-FFF2-40B4-BE49-F238E27FC236}">
                  <a16:creationId xmlns:a16="http://schemas.microsoft.com/office/drawing/2014/main" id="{5C99A006-6A36-4318-A0F6-FC763AF1FD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2" name="Freeform 17">
              <a:extLst>
                <a:ext uri="{FF2B5EF4-FFF2-40B4-BE49-F238E27FC236}">
                  <a16:creationId xmlns:a16="http://schemas.microsoft.com/office/drawing/2014/main" id="{D65C69B5-F055-4C41-976C-E6733BC98A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8">
              <a:extLst>
                <a:ext uri="{FF2B5EF4-FFF2-40B4-BE49-F238E27FC236}">
                  <a16:creationId xmlns:a16="http://schemas.microsoft.com/office/drawing/2014/main" id="{1A3177FB-A0BD-4B08-B181-14A829DF1B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9">
              <a:extLst>
                <a:ext uri="{FF2B5EF4-FFF2-40B4-BE49-F238E27FC236}">
                  <a16:creationId xmlns:a16="http://schemas.microsoft.com/office/drawing/2014/main" id="{3528B336-8FBC-4C1E-B4B2-C99449F8E8B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20">
              <a:extLst>
                <a:ext uri="{FF2B5EF4-FFF2-40B4-BE49-F238E27FC236}">
                  <a16:creationId xmlns:a16="http://schemas.microsoft.com/office/drawing/2014/main" id="{BD4F46C1-2FE6-44C8-A55E-45E98246F6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Rectangle 21">
              <a:extLst>
                <a:ext uri="{FF2B5EF4-FFF2-40B4-BE49-F238E27FC236}">
                  <a16:creationId xmlns:a16="http://schemas.microsoft.com/office/drawing/2014/main" id="{09DD4248-B5EF-40DF-AEE7-8BD9A8A7418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0EF4CE3A-3112-407D-B00C-337ACD7FDA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EEE8532D-E6E7-4BD0-9A45-58E8A1A93D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2B2B85B8-C753-425A-ACC5-3B2B2268FE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023916B4-1AD7-4055-9353-DB438003EF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6D2086AF-BC95-4BE8-AB84-A66F4C80A6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E7A147C6-9FDA-4D95-A42A-92861D17D6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45D5BF2A-EF85-417C-B03F-30CEAE118D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795098EC-2ACB-4C39-AA2D-A12FF06BA7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447048D5-71A3-4A33-9E51-0388E2EC90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5866A8C0-C096-47DA-9C8E-D82E74E479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4B91E936-1F6C-4BAE-9F8C-2A198926D7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4">
              <a:extLst>
                <a:ext uri="{FF2B5EF4-FFF2-40B4-BE49-F238E27FC236}">
                  <a16:creationId xmlns:a16="http://schemas.microsoft.com/office/drawing/2014/main" id="{88823701-A9F3-4323-AD0C-A2AD4BE0B9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5">
              <a:extLst>
                <a:ext uri="{FF2B5EF4-FFF2-40B4-BE49-F238E27FC236}">
                  <a16:creationId xmlns:a16="http://schemas.microsoft.com/office/drawing/2014/main" id="{C495104A-F915-4B0C-961E-EF42EEA3C8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6">
              <a:extLst>
                <a:ext uri="{FF2B5EF4-FFF2-40B4-BE49-F238E27FC236}">
                  <a16:creationId xmlns:a16="http://schemas.microsoft.com/office/drawing/2014/main" id="{6A51DB3B-303A-4D1F-A5E4-A76D700245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7">
              <a:extLst>
                <a:ext uri="{FF2B5EF4-FFF2-40B4-BE49-F238E27FC236}">
                  <a16:creationId xmlns:a16="http://schemas.microsoft.com/office/drawing/2014/main" id="{E2E2D34A-EEA4-4A9C-81F3-B794F5CEFE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8B3BECFC-710D-46F1-96FF-B5371F927C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9">
              <a:extLst>
                <a:ext uri="{FF2B5EF4-FFF2-40B4-BE49-F238E27FC236}">
                  <a16:creationId xmlns:a16="http://schemas.microsoft.com/office/drawing/2014/main" id="{90665531-8DF2-4759-B8DB-FEF6D91D48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40">
              <a:extLst>
                <a:ext uri="{FF2B5EF4-FFF2-40B4-BE49-F238E27FC236}">
                  <a16:creationId xmlns:a16="http://schemas.microsoft.com/office/drawing/2014/main" id="{26F566F5-E589-4F94-81DD-DD2CA39F85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1">
              <a:extLst>
                <a:ext uri="{FF2B5EF4-FFF2-40B4-BE49-F238E27FC236}">
                  <a16:creationId xmlns:a16="http://schemas.microsoft.com/office/drawing/2014/main" id="{AD2F1B90-FBA5-468A-ADE5-6AF4A84870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2">
              <a:extLst>
                <a:ext uri="{FF2B5EF4-FFF2-40B4-BE49-F238E27FC236}">
                  <a16:creationId xmlns:a16="http://schemas.microsoft.com/office/drawing/2014/main" id="{2FD588FF-B434-4865-9645-F295045E86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3">
              <a:extLst>
                <a:ext uri="{FF2B5EF4-FFF2-40B4-BE49-F238E27FC236}">
                  <a16:creationId xmlns:a16="http://schemas.microsoft.com/office/drawing/2014/main" id="{19302DA6-B22F-4EF5-A69A-ABD9063A84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4">
              <a:extLst>
                <a:ext uri="{FF2B5EF4-FFF2-40B4-BE49-F238E27FC236}">
                  <a16:creationId xmlns:a16="http://schemas.microsoft.com/office/drawing/2014/main" id="{FE7EC85F-4555-4FCA-8CCD-19C42F488E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5">
              <a:extLst>
                <a:ext uri="{FF2B5EF4-FFF2-40B4-BE49-F238E27FC236}">
                  <a16:creationId xmlns:a16="http://schemas.microsoft.com/office/drawing/2014/main" id="{1962168F-4DE0-46A6-8EFD-C4A1BA3751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7B9E10B1-1CAA-4E4C-B256-1BA034A292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7">
              <a:extLst>
                <a:ext uri="{FF2B5EF4-FFF2-40B4-BE49-F238E27FC236}">
                  <a16:creationId xmlns:a16="http://schemas.microsoft.com/office/drawing/2014/main" id="{A8D8148A-C053-4A37-844E-75EF041690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8">
              <a:extLst>
                <a:ext uri="{FF2B5EF4-FFF2-40B4-BE49-F238E27FC236}">
                  <a16:creationId xmlns:a16="http://schemas.microsoft.com/office/drawing/2014/main" id="{A20CEF9E-743B-4F98-9FF0-EBBBC4FEB2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9">
              <a:extLst>
                <a:ext uri="{FF2B5EF4-FFF2-40B4-BE49-F238E27FC236}">
                  <a16:creationId xmlns:a16="http://schemas.microsoft.com/office/drawing/2014/main" id="{B790B20E-FD43-462D-8007-EC2B15D8FC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3DCCF01C-7444-4B23-BDF1-D8027642EA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9C1F7A58-7A43-4EF6-8310-FC2223E349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CFADC32E-9FC7-4E6E-842D-E7A407A371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D5B27FA2-8D3C-408A-9480-A049E6D384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1FE7A3D8-FB06-4617-BFC5-9D2DCCA8AB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:a16="http://schemas.microsoft.com/office/drawing/2014/main" id="{465E4A38-A19E-4A38-8E8A-A82D12FA56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:a16="http://schemas.microsoft.com/office/drawing/2014/main" id="{A1F24538-62EE-43F6-AFF0-9E5AC6235F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7">
              <a:extLst>
                <a:ext uri="{FF2B5EF4-FFF2-40B4-BE49-F238E27FC236}">
                  <a16:creationId xmlns:a16="http://schemas.microsoft.com/office/drawing/2014/main" id="{E45D68DF-3FB9-4397-9E42-B8F0FD2CBC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8">
              <a:extLst>
                <a:ext uri="{FF2B5EF4-FFF2-40B4-BE49-F238E27FC236}">
                  <a16:creationId xmlns:a16="http://schemas.microsoft.com/office/drawing/2014/main" id="{A559BEA7-D8F9-48FE-8B9C-D2CC236311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9">
              <a:extLst>
                <a:ext uri="{FF2B5EF4-FFF2-40B4-BE49-F238E27FC236}">
                  <a16:creationId xmlns:a16="http://schemas.microsoft.com/office/drawing/2014/main" id="{00C3857F-D388-4662-B791-624CEA2D4E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60">
              <a:extLst>
                <a:ext uri="{FF2B5EF4-FFF2-40B4-BE49-F238E27FC236}">
                  <a16:creationId xmlns:a16="http://schemas.microsoft.com/office/drawing/2014/main" id="{509EDC47-72F4-4A73-A0DC-EFEEA7F78B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1">
              <a:extLst>
                <a:ext uri="{FF2B5EF4-FFF2-40B4-BE49-F238E27FC236}">
                  <a16:creationId xmlns:a16="http://schemas.microsoft.com/office/drawing/2014/main" id="{82FD3E03-FA3C-47B4-A46E-1FDBD51C45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2">
              <a:extLst>
                <a:ext uri="{FF2B5EF4-FFF2-40B4-BE49-F238E27FC236}">
                  <a16:creationId xmlns:a16="http://schemas.microsoft.com/office/drawing/2014/main" id="{B71695B0-B6B0-40D5-8FAF-58EC726C64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66" name="Picture Placeholder 138">
            <a:extLst>
              <a:ext uri="{FF2B5EF4-FFF2-40B4-BE49-F238E27FC236}">
                <a16:creationId xmlns:a16="http://schemas.microsoft.com/office/drawing/2014/main" id="{F66FA02B-43F8-442C-A7E5-0D31D41E9CE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72241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noFill/>
        </p:spPr>
        <p:txBody>
          <a:bodyPr wrap="square" lIns="576000" tIns="1728000" rIns="360000" bIns="360000">
            <a:noAutofit/>
          </a:bodyPr>
          <a:lstStyle>
            <a:lvl1pPr algn="l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noProof="0" dirty="0"/>
              <a:t>Click central icon to add picture or pattern</a:t>
            </a:r>
          </a:p>
        </p:txBody>
      </p:sp>
      <p:sp>
        <p:nvSpPr>
          <p:cNvPr id="147" name="Text Placeholder 140">
            <a:extLst>
              <a:ext uri="{FF2B5EF4-FFF2-40B4-BE49-F238E27FC236}">
                <a16:creationId xmlns:a16="http://schemas.microsoft.com/office/drawing/2014/main" id="{74859718-6497-4295-886B-BD752B23C84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232500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icture Placeholder 74">
            <a:extLst>
              <a:ext uri="{FF2B5EF4-FFF2-40B4-BE49-F238E27FC236}">
                <a16:creationId xmlns:a16="http://schemas.microsoft.com/office/drawing/2014/main" id="{3E2304DD-D55D-458E-8153-0D330BDFEFF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1"/>
            <a:ext cx="6538648" cy="6857998"/>
          </a:xfrm>
          <a:solidFill>
            <a:schemeClr val="bg1">
              <a:lumMod val="85000"/>
            </a:schemeClr>
          </a:solidFill>
        </p:spPr>
        <p:txBody>
          <a:bodyPr lIns="360000" tIns="360000" rIns="720000" bIns="360000">
            <a:normAutofit/>
          </a:bodyPr>
          <a:lstStyle>
            <a:lvl1pPr algn="r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 noProof="0"/>
          </a:p>
        </p:txBody>
      </p:sp>
      <p:sp>
        <p:nvSpPr>
          <p:cNvPr id="5" name="AutoShape 3">
            <a:extLst>
              <a:ext uri="{FF2B5EF4-FFF2-40B4-BE49-F238E27FC236}">
                <a16:creationId xmlns:a16="http://schemas.microsoft.com/office/drawing/2014/main" id="{1BB3B2C9-CFDB-4AF2-BE63-E2AF8B0E7505}"/>
              </a:ext>
            </a:extLst>
          </p:cNvPr>
          <p:cNvSpPr>
            <a:spLocks noChangeAspect="1" noChangeArrowheads="1" noTextEdit="1"/>
          </p:cNvSpPr>
          <p:nvPr userDrawn="1"/>
        </p:nvSpPr>
        <p:spPr bwMode="auto">
          <a:xfrm>
            <a:off x="4814888" y="0"/>
            <a:ext cx="7389812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44EF96-63A5-4D4A-9682-3643FC1F9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/>
          </a:p>
        </p:txBody>
      </p:sp>
      <p:sp>
        <p:nvSpPr>
          <p:cNvPr id="137" name="Text Placeholder 135">
            <a:extLst>
              <a:ext uri="{FF2B5EF4-FFF2-40B4-BE49-F238E27FC236}">
                <a16:creationId xmlns:a16="http://schemas.microsoft.com/office/drawing/2014/main" id="{081B6B67-7D18-4A84-A9C8-F8EB715A3FB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7255" y="616633"/>
            <a:ext cx="1260000" cy="1260000"/>
          </a:xfr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>
              <a:defRPr sz="200">
                <a:solidFill>
                  <a:schemeClr val="tx2"/>
                </a:solidFill>
              </a:defRPr>
            </a:lvl1pPr>
            <a:lvl2pPr marL="0" indent="0">
              <a:defRPr sz="200">
                <a:solidFill>
                  <a:schemeClr val="tx2"/>
                </a:solidFill>
              </a:defRPr>
            </a:lvl2pPr>
            <a:lvl3pPr marL="0" indent="0">
              <a:defRPr sz="200">
                <a:solidFill>
                  <a:schemeClr val="tx2"/>
                </a:solidFill>
              </a:defRPr>
            </a:lvl3pPr>
            <a:lvl4pPr>
              <a:defRPr sz="200">
                <a:solidFill>
                  <a:schemeClr val="tx2"/>
                </a:solidFill>
              </a:defRPr>
            </a:lvl4pPr>
            <a:lvl5pPr>
              <a:defRPr sz="200">
                <a:solidFill>
                  <a:schemeClr val="tx2"/>
                </a:solidFill>
              </a:defRPr>
            </a:lvl5pPr>
            <a:lvl6pPr>
              <a:defRPr sz="200">
                <a:solidFill>
                  <a:schemeClr val="tx2"/>
                </a:solidFill>
              </a:defRPr>
            </a:lvl6pPr>
            <a:lvl7pPr>
              <a:defRPr sz="200">
                <a:solidFill>
                  <a:schemeClr val="tx2"/>
                </a:solidFill>
              </a:defRPr>
            </a:lvl7pPr>
            <a:lvl8pPr>
              <a:defRPr sz="200">
                <a:solidFill>
                  <a:schemeClr val="tx2"/>
                </a:solidFill>
              </a:defRPr>
            </a:lvl8pPr>
            <a:lvl9pPr>
              <a:defRPr sz="2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/>
              <a:t>       </a:t>
            </a:r>
          </a:p>
        </p:txBody>
      </p:sp>
      <p:sp>
        <p:nvSpPr>
          <p:cNvPr id="10" name="AutoShape 7">
            <a:extLst>
              <a:ext uri="{FF2B5EF4-FFF2-40B4-BE49-F238E27FC236}">
                <a16:creationId xmlns:a16="http://schemas.microsoft.com/office/drawing/2014/main" id="{768AD39D-5774-4D47-839D-1B36BB540E37}"/>
              </a:ext>
            </a:extLst>
          </p:cNvPr>
          <p:cNvSpPr>
            <a:spLocks noChangeAspect="1" noChangeArrowheads="1" noTextEdit="1"/>
          </p:cNvSpPr>
          <p:nvPr userDrawn="1"/>
        </p:nvSpPr>
        <p:spPr bwMode="auto">
          <a:xfrm>
            <a:off x="4262967" y="1167579"/>
            <a:ext cx="4549775" cy="421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22" name="Subtitle 21">
            <a:extLst>
              <a:ext uri="{FF2B5EF4-FFF2-40B4-BE49-F238E27FC236}">
                <a16:creationId xmlns:a16="http://schemas.microsoft.com/office/drawing/2014/main" id="{8342C053-5A99-403F-B0F2-E86B39C4B7D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774179" y="0"/>
            <a:ext cx="7417821" cy="6879660"/>
          </a:xfrm>
          <a:custGeom>
            <a:avLst/>
            <a:gdLst>
              <a:gd name="connsiteX0" fmla="*/ 1033462 w 4551363"/>
              <a:gd name="connsiteY0" fmla="*/ 0 h 4221163"/>
              <a:gd name="connsiteX1" fmla="*/ 4551363 w 4551363"/>
              <a:gd name="connsiteY1" fmla="*/ 0 h 4221163"/>
              <a:gd name="connsiteX2" fmla="*/ 4551363 w 4551363"/>
              <a:gd name="connsiteY2" fmla="*/ 4221163 h 4221163"/>
              <a:gd name="connsiteX3" fmla="*/ 1033462 w 4551363"/>
              <a:gd name="connsiteY3" fmla="*/ 4221163 h 4221163"/>
              <a:gd name="connsiteX4" fmla="*/ 0 w 4551363"/>
              <a:gd name="connsiteY4" fmla="*/ 3949701 h 4221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51363" h="4221163">
                <a:moveTo>
                  <a:pt x="1033462" y="0"/>
                </a:moveTo>
                <a:lnTo>
                  <a:pt x="4551363" y="0"/>
                </a:lnTo>
                <a:lnTo>
                  <a:pt x="4551363" y="4221163"/>
                </a:lnTo>
                <a:lnTo>
                  <a:pt x="1033462" y="4221163"/>
                </a:lnTo>
                <a:lnTo>
                  <a:pt x="0" y="3949701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2304000" tIns="2700000" rIns="720000" bIns="18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Divider slide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25" name="Text Placeholder 140">
            <a:extLst>
              <a:ext uri="{FF2B5EF4-FFF2-40B4-BE49-F238E27FC236}">
                <a16:creationId xmlns:a16="http://schemas.microsoft.com/office/drawing/2014/main" id="{1E7CA0C9-C706-491C-A6A8-FDB0B12A217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2782490" cy="707231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11" name="Text Placeholder 135">
            <a:extLst>
              <a:ext uri="{FF2B5EF4-FFF2-40B4-BE49-F238E27FC236}">
                <a16:creationId xmlns:a16="http://schemas.microsoft.com/office/drawing/2014/main" id="{17A51544-3ECD-4ABC-8447-3699A67ACCC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37458023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44EF96-63A5-4D4A-9682-3643FC1F9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599929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142" name="Picture Placeholder 141">
            <a:extLst>
              <a:ext uri="{FF2B5EF4-FFF2-40B4-BE49-F238E27FC236}">
                <a16:creationId xmlns:a16="http://schemas.microsoft.com/office/drawing/2014/main" id="{7FEBB377-447E-4F52-87D8-8001155A75D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99359" y="-1"/>
            <a:ext cx="5704638" cy="6879660"/>
          </a:xfrm>
          <a:custGeom>
            <a:avLst/>
            <a:gdLst>
              <a:gd name="connsiteX0" fmla="*/ 1684339 w 5704638"/>
              <a:gd name="connsiteY0" fmla="*/ 0 h 6879660"/>
              <a:gd name="connsiteX1" fmla="*/ 5704638 w 5704638"/>
              <a:gd name="connsiteY1" fmla="*/ 0 h 6879660"/>
              <a:gd name="connsiteX2" fmla="*/ 5704638 w 5704638"/>
              <a:gd name="connsiteY2" fmla="*/ 6879660 h 6879660"/>
              <a:gd name="connsiteX3" fmla="*/ 1684339 w 5704638"/>
              <a:gd name="connsiteY3" fmla="*/ 6879660 h 6879660"/>
              <a:gd name="connsiteX4" fmla="*/ 0 w 5704638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4638" h="6879660">
                <a:moveTo>
                  <a:pt x="1684339" y="0"/>
                </a:moveTo>
                <a:lnTo>
                  <a:pt x="5704638" y="0"/>
                </a:lnTo>
                <a:lnTo>
                  <a:pt x="5704638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lIns="360000" tIns="360000" rIns="360000" bIns="360000">
            <a:noAutofit/>
          </a:bodyPr>
          <a:lstStyle>
            <a:lvl1pPr algn="r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 noProof="0"/>
          </a:p>
        </p:txBody>
      </p:sp>
      <p:sp>
        <p:nvSpPr>
          <p:cNvPr id="68" name="Text Placeholder 140">
            <a:extLst>
              <a:ext uri="{FF2B5EF4-FFF2-40B4-BE49-F238E27FC236}">
                <a16:creationId xmlns:a16="http://schemas.microsoft.com/office/drawing/2014/main" id="{73BB30E9-8493-45E3-BD7E-FD5DCB0129E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grpSp>
        <p:nvGrpSpPr>
          <p:cNvPr id="69" name="Group 4">
            <a:extLst>
              <a:ext uri="{FF2B5EF4-FFF2-40B4-BE49-F238E27FC236}">
                <a16:creationId xmlns:a16="http://schemas.microsoft.com/office/drawing/2014/main" id="{BCF2E7B2-D01F-4846-9FFF-96A7F01CE483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</p:grpSpPr>
        <p:sp>
          <p:nvSpPr>
            <p:cNvPr id="70" name="AutoShape 3">
              <a:extLst>
                <a:ext uri="{FF2B5EF4-FFF2-40B4-BE49-F238E27FC236}">
                  <a16:creationId xmlns:a16="http://schemas.microsoft.com/office/drawing/2014/main" id="{7687D4E3-DA82-4B62-B19A-86F317319774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1" name="Rectangle 5">
              <a:extLst>
                <a:ext uri="{FF2B5EF4-FFF2-40B4-BE49-F238E27FC236}">
                  <a16:creationId xmlns:a16="http://schemas.microsoft.com/office/drawing/2014/main" id="{B5576FAF-F3E1-4CC5-B88B-0198F210516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Freeform 6">
              <a:extLst>
                <a:ext uri="{FF2B5EF4-FFF2-40B4-BE49-F238E27FC236}">
                  <a16:creationId xmlns:a16="http://schemas.microsoft.com/office/drawing/2014/main" id="{F87E52B1-38C9-4E33-AAF3-BF06500A38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7">
              <a:extLst>
                <a:ext uri="{FF2B5EF4-FFF2-40B4-BE49-F238E27FC236}">
                  <a16:creationId xmlns:a16="http://schemas.microsoft.com/office/drawing/2014/main" id="{836EB3B1-3E19-4A0A-A9DE-B85EC78B08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8">
              <a:extLst>
                <a:ext uri="{FF2B5EF4-FFF2-40B4-BE49-F238E27FC236}">
                  <a16:creationId xmlns:a16="http://schemas.microsoft.com/office/drawing/2014/main" id="{A541583E-90FA-4A04-9BB4-DF54DE67485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9">
              <a:extLst>
                <a:ext uri="{FF2B5EF4-FFF2-40B4-BE49-F238E27FC236}">
                  <a16:creationId xmlns:a16="http://schemas.microsoft.com/office/drawing/2014/main" id="{AF1BCBE3-95B4-473B-B2BB-88B2A4D464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10">
              <a:extLst>
                <a:ext uri="{FF2B5EF4-FFF2-40B4-BE49-F238E27FC236}">
                  <a16:creationId xmlns:a16="http://schemas.microsoft.com/office/drawing/2014/main" id="{570EB87D-7139-4FCE-8AD0-F04539A8310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1">
              <a:extLst>
                <a:ext uri="{FF2B5EF4-FFF2-40B4-BE49-F238E27FC236}">
                  <a16:creationId xmlns:a16="http://schemas.microsoft.com/office/drawing/2014/main" id="{BCD13869-C734-4744-9966-1E45BC7E7BD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2">
              <a:extLst>
                <a:ext uri="{FF2B5EF4-FFF2-40B4-BE49-F238E27FC236}">
                  <a16:creationId xmlns:a16="http://schemas.microsoft.com/office/drawing/2014/main" id="{FA510161-0890-48DC-A1C7-4BC9C39F89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3">
              <a:extLst>
                <a:ext uri="{FF2B5EF4-FFF2-40B4-BE49-F238E27FC236}">
                  <a16:creationId xmlns:a16="http://schemas.microsoft.com/office/drawing/2014/main" id="{A94FCB9B-2163-47FE-A471-2F08FDD899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9" name="Freeform 14">
              <a:extLst>
                <a:ext uri="{FF2B5EF4-FFF2-40B4-BE49-F238E27FC236}">
                  <a16:creationId xmlns:a16="http://schemas.microsoft.com/office/drawing/2014/main" id="{D43D310D-82EB-45FB-9575-7A05EC97BA6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5">
              <a:extLst>
                <a:ext uri="{FF2B5EF4-FFF2-40B4-BE49-F238E27FC236}">
                  <a16:creationId xmlns:a16="http://schemas.microsoft.com/office/drawing/2014/main" id="{C27E9B67-E811-420C-B457-B01D5DA938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6">
              <a:extLst>
                <a:ext uri="{FF2B5EF4-FFF2-40B4-BE49-F238E27FC236}">
                  <a16:creationId xmlns:a16="http://schemas.microsoft.com/office/drawing/2014/main" id="{202E0DEF-5320-414A-9D09-9F04D307F9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7">
              <a:extLst>
                <a:ext uri="{FF2B5EF4-FFF2-40B4-BE49-F238E27FC236}">
                  <a16:creationId xmlns:a16="http://schemas.microsoft.com/office/drawing/2014/main" id="{7CDE55A6-B058-43BF-82AD-E2CF701CEF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18">
              <a:extLst>
                <a:ext uri="{FF2B5EF4-FFF2-40B4-BE49-F238E27FC236}">
                  <a16:creationId xmlns:a16="http://schemas.microsoft.com/office/drawing/2014/main" id="{E76D96D4-DB64-4D87-93A0-8CF7BF7C42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6" name="Freeform 19">
              <a:extLst>
                <a:ext uri="{FF2B5EF4-FFF2-40B4-BE49-F238E27FC236}">
                  <a16:creationId xmlns:a16="http://schemas.microsoft.com/office/drawing/2014/main" id="{09C9CCA1-C999-4358-BCFB-93A526B93AB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7" name="Freeform 20">
              <a:extLst>
                <a:ext uri="{FF2B5EF4-FFF2-40B4-BE49-F238E27FC236}">
                  <a16:creationId xmlns:a16="http://schemas.microsoft.com/office/drawing/2014/main" id="{091B2AA6-BAFC-4C63-B6E5-E567B078142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Rectangle 21">
              <a:extLst>
                <a:ext uri="{FF2B5EF4-FFF2-40B4-BE49-F238E27FC236}">
                  <a16:creationId xmlns:a16="http://schemas.microsoft.com/office/drawing/2014/main" id="{09DF5352-9E79-422D-A715-9F8798C83E99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94E48EF3-5490-4793-84A1-99F9541C9E0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FF2C4395-852E-4B55-9169-B80758CCDD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4A470D8C-6B28-4432-B2DC-BB7F4AAD013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51494A52-CCA4-4E8F-B96C-7191A78BEA2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F9581B5B-4CC9-40EF-B351-1E0844E7793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B36CE5E6-82DB-4EC4-B8F2-00441C7F00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CCB0DDE8-E457-4049-A1B5-9DC1A38E542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F582F19F-50DB-4CD0-9261-9F3D4369DE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03238F99-8877-414A-B15E-AC6904170A2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4BB808B9-70D1-4973-9B42-7047A609703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F9C9A6F1-DCA9-40C4-A241-EAD329309E9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4">
              <a:extLst>
                <a:ext uri="{FF2B5EF4-FFF2-40B4-BE49-F238E27FC236}">
                  <a16:creationId xmlns:a16="http://schemas.microsoft.com/office/drawing/2014/main" id="{E0AEF41F-FC56-4890-9142-E6A51D258BD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5">
              <a:extLst>
                <a:ext uri="{FF2B5EF4-FFF2-40B4-BE49-F238E27FC236}">
                  <a16:creationId xmlns:a16="http://schemas.microsoft.com/office/drawing/2014/main" id="{6145C89F-8512-4401-B52C-D9558C1D015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6">
              <a:extLst>
                <a:ext uri="{FF2B5EF4-FFF2-40B4-BE49-F238E27FC236}">
                  <a16:creationId xmlns:a16="http://schemas.microsoft.com/office/drawing/2014/main" id="{ED9CFB26-B8E6-48B1-A29F-24EB666228A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7">
              <a:extLst>
                <a:ext uri="{FF2B5EF4-FFF2-40B4-BE49-F238E27FC236}">
                  <a16:creationId xmlns:a16="http://schemas.microsoft.com/office/drawing/2014/main" id="{F6E85637-D434-4429-B291-1ECF3AEA6EC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30C150FF-3376-469B-9681-2D2C449866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9">
              <a:extLst>
                <a:ext uri="{FF2B5EF4-FFF2-40B4-BE49-F238E27FC236}">
                  <a16:creationId xmlns:a16="http://schemas.microsoft.com/office/drawing/2014/main" id="{434EB90B-7746-4C60-9E11-00C8E6B4B1F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40">
              <a:extLst>
                <a:ext uri="{FF2B5EF4-FFF2-40B4-BE49-F238E27FC236}">
                  <a16:creationId xmlns:a16="http://schemas.microsoft.com/office/drawing/2014/main" id="{7426CC65-8A41-4481-9E5D-C5331B6EEA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1">
              <a:extLst>
                <a:ext uri="{FF2B5EF4-FFF2-40B4-BE49-F238E27FC236}">
                  <a16:creationId xmlns:a16="http://schemas.microsoft.com/office/drawing/2014/main" id="{97E7B34D-0DDF-4DE2-99C4-6BC45D794E3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2">
              <a:extLst>
                <a:ext uri="{FF2B5EF4-FFF2-40B4-BE49-F238E27FC236}">
                  <a16:creationId xmlns:a16="http://schemas.microsoft.com/office/drawing/2014/main" id="{6FC8D70A-8526-4C79-92C2-97301B914BE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3">
              <a:extLst>
                <a:ext uri="{FF2B5EF4-FFF2-40B4-BE49-F238E27FC236}">
                  <a16:creationId xmlns:a16="http://schemas.microsoft.com/office/drawing/2014/main" id="{39BE5684-35BB-46F4-9C5C-EAF067BC62B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4">
              <a:extLst>
                <a:ext uri="{FF2B5EF4-FFF2-40B4-BE49-F238E27FC236}">
                  <a16:creationId xmlns:a16="http://schemas.microsoft.com/office/drawing/2014/main" id="{5089B3F9-64DE-4CB8-BF0E-34B007F8C78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5">
              <a:extLst>
                <a:ext uri="{FF2B5EF4-FFF2-40B4-BE49-F238E27FC236}">
                  <a16:creationId xmlns:a16="http://schemas.microsoft.com/office/drawing/2014/main" id="{04FECBD9-B54C-4D5A-A9AA-E7619DF761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0ADCA952-0EDE-409C-B4D0-54FF479FCE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7">
              <a:extLst>
                <a:ext uri="{FF2B5EF4-FFF2-40B4-BE49-F238E27FC236}">
                  <a16:creationId xmlns:a16="http://schemas.microsoft.com/office/drawing/2014/main" id="{A119A132-F0A3-4452-851C-D950D84D531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8">
              <a:extLst>
                <a:ext uri="{FF2B5EF4-FFF2-40B4-BE49-F238E27FC236}">
                  <a16:creationId xmlns:a16="http://schemas.microsoft.com/office/drawing/2014/main" id="{BEC3E088-80FD-4804-92A1-2E76BA051D8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9">
              <a:extLst>
                <a:ext uri="{FF2B5EF4-FFF2-40B4-BE49-F238E27FC236}">
                  <a16:creationId xmlns:a16="http://schemas.microsoft.com/office/drawing/2014/main" id="{EA438C2B-5159-428A-AB6D-0446066C3FD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65B120BA-B006-4B6A-8DA5-F28EA6CDDE6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AB954FAD-8B27-4E4D-A4ED-D5FB03A79ED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D653A1E5-8205-431C-8097-803798E04C3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54533794-0E7B-4B02-8F24-BDC83126EE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D4D327AA-0BF7-4AB8-91E9-11F76213D3C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:a16="http://schemas.microsoft.com/office/drawing/2014/main" id="{F8AB14D4-E7E1-4D1E-8B5C-B1A1653B91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:a16="http://schemas.microsoft.com/office/drawing/2014/main" id="{9424AD2E-65D9-4F30-9676-D28A85EE68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7">
              <a:extLst>
                <a:ext uri="{FF2B5EF4-FFF2-40B4-BE49-F238E27FC236}">
                  <a16:creationId xmlns:a16="http://schemas.microsoft.com/office/drawing/2014/main" id="{F382EF80-0B77-4D44-B4FF-8B6BE2567C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8">
              <a:extLst>
                <a:ext uri="{FF2B5EF4-FFF2-40B4-BE49-F238E27FC236}">
                  <a16:creationId xmlns:a16="http://schemas.microsoft.com/office/drawing/2014/main" id="{92C5A2A8-B427-43AB-B91C-75984A933E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9">
              <a:extLst>
                <a:ext uri="{FF2B5EF4-FFF2-40B4-BE49-F238E27FC236}">
                  <a16:creationId xmlns:a16="http://schemas.microsoft.com/office/drawing/2014/main" id="{E9704698-3565-478A-9D58-D0A9430F2C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60">
              <a:extLst>
                <a:ext uri="{FF2B5EF4-FFF2-40B4-BE49-F238E27FC236}">
                  <a16:creationId xmlns:a16="http://schemas.microsoft.com/office/drawing/2014/main" id="{E5B6714A-DEAD-4521-A9A6-9E2A55F9268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1">
              <a:extLst>
                <a:ext uri="{FF2B5EF4-FFF2-40B4-BE49-F238E27FC236}">
                  <a16:creationId xmlns:a16="http://schemas.microsoft.com/office/drawing/2014/main" id="{EC562B80-8A9A-4CB6-84CD-035DC0A57CC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2">
              <a:extLst>
                <a:ext uri="{FF2B5EF4-FFF2-40B4-BE49-F238E27FC236}">
                  <a16:creationId xmlns:a16="http://schemas.microsoft.com/office/drawing/2014/main" id="{F6A42320-400F-45BF-9470-203CFA636A7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189" name="Text Placeholder 135">
            <a:extLst>
              <a:ext uri="{FF2B5EF4-FFF2-40B4-BE49-F238E27FC236}">
                <a16:creationId xmlns:a16="http://schemas.microsoft.com/office/drawing/2014/main" id="{481E019A-1F81-4852-8272-EA711EFF709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19135734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5999291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E03DFE5C-9D27-413D-8A78-400F18043883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499358" y="-1"/>
            <a:ext cx="5704638" cy="6879660"/>
          </a:xfrm>
          <a:custGeom>
            <a:avLst/>
            <a:gdLst>
              <a:gd name="connsiteX0" fmla="*/ 1684339 w 5704638"/>
              <a:gd name="connsiteY0" fmla="*/ 0 h 6879660"/>
              <a:gd name="connsiteX1" fmla="*/ 5704638 w 5704638"/>
              <a:gd name="connsiteY1" fmla="*/ 0 h 6879660"/>
              <a:gd name="connsiteX2" fmla="*/ 5704638 w 5704638"/>
              <a:gd name="connsiteY2" fmla="*/ 6879660 h 6879660"/>
              <a:gd name="connsiteX3" fmla="*/ 1684339 w 5704638"/>
              <a:gd name="connsiteY3" fmla="*/ 6879660 h 6879660"/>
              <a:gd name="connsiteX4" fmla="*/ 0 w 5704638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4638" h="6879660">
                <a:moveTo>
                  <a:pt x="1684339" y="0"/>
                </a:moveTo>
                <a:lnTo>
                  <a:pt x="5704638" y="0"/>
                </a:lnTo>
                <a:lnTo>
                  <a:pt x="5704638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360000" tIns="360000" rIns="360000" bIns="360000">
            <a:noAutofit/>
          </a:bodyPr>
          <a:lstStyle>
            <a:lvl1pPr algn="r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noProof="0"/>
              <a:t>  </a:t>
            </a:r>
          </a:p>
        </p:txBody>
      </p:sp>
      <p:grpSp>
        <p:nvGrpSpPr>
          <p:cNvPr id="131" name="Group 4">
            <a:extLst>
              <a:ext uri="{FF2B5EF4-FFF2-40B4-BE49-F238E27FC236}">
                <a16:creationId xmlns:a16="http://schemas.microsoft.com/office/drawing/2014/main" id="{952F8D34-531B-4437-B768-1A058C4F580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256780" cy="1260000"/>
            <a:chOff x="2864" y="1181"/>
            <a:chExt cx="1952" cy="1957"/>
          </a:xfrm>
        </p:grpSpPr>
        <p:sp>
          <p:nvSpPr>
            <p:cNvPr id="132" name="AutoShape 3">
              <a:extLst>
                <a:ext uri="{FF2B5EF4-FFF2-40B4-BE49-F238E27FC236}">
                  <a16:creationId xmlns:a16="http://schemas.microsoft.com/office/drawing/2014/main" id="{BBEC651D-9DEC-4A01-B480-D5E4B2FC2902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3" name="Rectangle 5">
              <a:extLst>
                <a:ext uri="{FF2B5EF4-FFF2-40B4-BE49-F238E27FC236}">
                  <a16:creationId xmlns:a16="http://schemas.microsoft.com/office/drawing/2014/main" id="{8AC4D9D0-269C-4ACF-BF70-19CF3F874F7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4" name="Freeform 6">
              <a:extLst>
                <a:ext uri="{FF2B5EF4-FFF2-40B4-BE49-F238E27FC236}">
                  <a16:creationId xmlns:a16="http://schemas.microsoft.com/office/drawing/2014/main" id="{78D091DD-3D29-4E85-A4F2-B1EF738155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5" name="Freeform 7">
              <a:extLst>
                <a:ext uri="{FF2B5EF4-FFF2-40B4-BE49-F238E27FC236}">
                  <a16:creationId xmlns:a16="http://schemas.microsoft.com/office/drawing/2014/main" id="{41F39217-4860-4557-92E4-3744C451F0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6" name="Freeform 8">
              <a:extLst>
                <a:ext uri="{FF2B5EF4-FFF2-40B4-BE49-F238E27FC236}">
                  <a16:creationId xmlns:a16="http://schemas.microsoft.com/office/drawing/2014/main" id="{E8E8E316-21E4-4CC2-ADF5-C4F81235C3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7" name="Freeform 9">
              <a:extLst>
                <a:ext uri="{FF2B5EF4-FFF2-40B4-BE49-F238E27FC236}">
                  <a16:creationId xmlns:a16="http://schemas.microsoft.com/office/drawing/2014/main" id="{1D3C1F05-2CE2-4C38-A4B0-481C61982A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8" name="Freeform 10">
              <a:extLst>
                <a:ext uri="{FF2B5EF4-FFF2-40B4-BE49-F238E27FC236}">
                  <a16:creationId xmlns:a16="http://schemas.microsoft.com/office/drawing/2014/main" id="{B93800B0-DBA3-4D0A-9F1B-C254419B35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9" name="Freeform 11">
              <a:extLst>
                <a:ext uri="{FF2B5EF4-FFF2-40B4-BE49-F238E27FC236}">
                  <a16:creationId xmlns:a16="http://schemas.microsoft.com/office/drawing/2014/main" id="{DA73D27E-D033-4C84-A492-8DAC896B6E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1" name="Freeform 12">
              <a:extLst>
                <a:ext uri="{FF2B5EF4-FFF2-40B4-BE49-F238E27FC236}">
                  <a16:creationId xmlns:a16="http://schemas.microsoft.com/office/drawing/2014/main" id="{74F6F1BE-8465-4B37-9FA1-D0E1A2E48B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2" name="Freeform 13">
              <a:extLst>
                <a:ext uri="{FF2B5EF4-FFF2-40B4-BE49-F238E27FC236}">
                  <a16:creationId xmlns:a16="http://schemas.microsoft.com/office/drawing/2014/main" id="{9EE5749B-5072-41F9-A57E-284E0A6046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3" name="Freeform 14">
              <a:extLst>
                <a:ext uri="{FF2B5EF4-FFF2-40B4-BE49-F238E27FC236}">
                  <a16:creationId xmlns:a16="http://schemas.microsoft.com/office/drawing/2014/main" id="{2DBB559A-8AB1-47CF-9594-70FFFF07DF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4" name="Freeform 15">
              <a:extLst>
                <a:ext uri="{FF2B5EF4-FFF2-40B4-BE49-F238E27FC236}">
                  <a16:creationId xmlns:a16="http://schemas.microsoft.com/office/drawing/2014/main" id="{EF6A068B-18BA-48B7-AC57-2231ED0F0A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5" name="Freeform 16">
              <a:extLst>
                <a:ext uri="{FF2B5EF4-FFF2-40B4-BE49-F238E27FC236}">
                  <a16:creationId xmlns:a16="http://schemas.microsoft.com/office/drawing/2014/main" id="{AF34F4D6-E742-4530-A1D5-8CBF297CFE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6" name="Freeform 17">
              <a:extLst>
                <a:ext uri="{FF2B5EF4-FFF2-40B4-BE49-F238E27FC236}">
                  <a16:creationId xmlns:a16="http://schemas.microsoft.com/office/drawing/2014/main" id="{FAD1CA84-23AF-476C-9991-F757AE0651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7" name="Freeform 18">
              <a:extLst>
                <a:ext uri="{FF2B5EF4-FFF2-40B4-BE49-F238E27FC236}">
                  <a16:creationId xmlns:a16="http://schemas.microsoft.com/office/drawing/2014/main" id="{ACAEC108-E142-43B0-8B21-F856F93881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8" name="Freeform 19">
              <a:extLst>
                <a:ext uri="{FF2B5EF4-FFF2-40B4-BE49-F238E27FC236}">
                  <a16:creationId xmlns:a16="http://schemas.microsoft.com/office/drawing/2014/main" id="{C85C54C2-C1F3-4F46-AA95-330CA1FBCC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9" name="Freeform 20">
              <a:extLst>
                <a:ext uri="{FF2B5EF4-FFF2-40B4-BE49-F238E27FC236}">
                  <a16:creationId xmlns:a16="http://schemas.microsoft.com/office/drawing/2014/main" id="{DE512848-C980-40EA-8C56-CE3DC8433D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0" name="Rectangle 21">
              <a:extLst>
                <a:ext uri="{FF2B5EF4-FFF2-40B4-BE49-F238E27FC236}">
                  <a16:creationId xmlns:a16="http://schemas.microsoft.com/office/drawing/2014/main" id="{41E59601-BD60-43C2-A624-31E8A46608A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1" name="Freeform 22">
              <a:extLst>
                <a:ext uri="{FF2B5EF4-FFF2-40B4-BE49-F238E27FC236}">
                  <a16:creationId xmlns:a16="http://schemas.microsoft.com/office/drawing/2014/main" id="{2FC897BB-D4BC-4B93-BD1F-3FCB8A51B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2" name="Freeform 23">
              <a:extLst>
                <a:ext uri="{FF2B5EF4-FFF2-40B4-BE49-F238E27FC236}">
                  <a16:creationId xmlns:a16="http://schemas.microsoft.com/office/drawing/2014/main" id="{37CB6FDA-B6C4-4A87-9AEB-E2CC768696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3" name="Freeform 24">
              <a:extLst>
                <a:ext uri="{FF2B5EF4-FFF2-40B4-BE49-F238E27FC236}">
                  <a16:creationId xmlns:a16="http://schemas.microsoft.com/office/drawing/2014/main" id="{9EB636E2-EA73-47E1-B9D1-41B5E1183A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4" name="Freeform 25">
              <a:extLst>
                <a:ext uri="{FF2B5EF4-FFF2-40B4-BE49-F238E27FC236}">
                  <a16:creationId xmlns:a16="http://schemas.microsoft.com/office/drawing/2014/main" id="{A1D24BE6-E7F9-419E-9038-3487821748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5" name="Freeform 26">
              <a:extLst>
                <a:ext uri="{FF2B5EF4-FFF2-40B4-BE49-F238E27FC236}">
                  <a16:creationId xmlns:a16="http://schemas.microsoft.com/office/drawing/2014/main" id="{03218CF4-4C2B-499B-A778-31F5E5F57B8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6" name="Freeform 27">
              <a:extLst>
                <a:ext uri="{FF2B5EF4-FFF2-40B4-BE49-F238E27FC236}">
                  <a16:creationId xmlns:a16="http://schemas.microsoft.com/office/drawing/2014/main" id="{173799A0-ECB5-493E-9E49-2EA45E4248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7" name="Freeform 28">
              <a:extLst>
                <a:ext uri="{FF2B5EF4-FFF2-40B4-BE49-F238E27FC236}">
                  <a16:creationId xmlns:a16="http://schemas.microsoft.com/office/drawing/2014/main" id="{33E96A3F-7E78-4890-94D5-D7E3CB3B23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8" name="Freeform 29">
              <a:extLst>
                <a:ext uri="{FF2B5EF4-FFF2-40B4-BE49-F238E27FC236}">
                  <a16:creationId xmlns:a16="http://schemas.microsoft.com/office/drawing/2014/main" id="{531E9948-2329-4042-8C88-955E4DCDD7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9" name="Freeform 30">
              <a:extLst>
                <a:ext uri="{FF2B5EF4-FFF2-40B4-BE49-F238E27FC236}">
                  <a16:creationId xmlns:a16="http://schemas.microsoft.com/office/drawing/2014/main" id="{54F08FC5-B24A-449D-BFE5-234C81F9D5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0" name="Freeform 31">
              <a:extLst>
                <a:ext uri="{FF2B5EF4-FFF2-40B4-BE49-F238E27FC236}">
                  <a16:creationId xmlns:a16="http://schemas.microsoft.com/office/drawing/2014/main" id="{FE60F094-8651-44F7-800A-5C5878936E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1" name="Freeform 32">
              <a:extLst>
                <a:ext uri="{FF2B5EF4-FFF2-40B4-BE49-F238E27FC236}">
                  <a16:creationId xmlns:a16="http://schemas.microsoft.com/office/drawing/2014/main" id="{97B6F0CB-D65A-4FE1-82D0-C900FE691B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2" name="Freeform 34">
              <a:extLst>
                <a:ext uri="{FF2B5EF4-FFF2-40B4-BE49-F238E27FC236}">
                  <a16:creationId xmlns:a16="http://schemas.microsoft.com/office/drawing/2014/main" id="{C5EA344F-8008-488F-91D7-61F621AFAF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3" name="Freeform 35">
              <a:extLst>
                <a:ext uri="{FF2B5EF4-FFF2-40B4-BE49-F238E27FC236}">
                  <a16:creationId xmlns:a16="http://schemas.microsoft.com/office/drawing/2014/main" id="{E3D1E55F-4B1E-4DF3-A491-0D8570B298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4" name="Freeform 36">
              <a:extLst>
                <a:ext uri="{FF2B5EF4-FFF2-40B4-BE49-F238E27FC236}">
                  <a16:creationId xmlns:a16="http://schemas.microsoft.com/office/drawing/2014/main" id="{E873DE5C-24B0-4BF4-8297-4BA1E4AAFF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5" name="Freeform 37">
              <a:extLst>
                <a:ext uri="{FF2B5EF4-FFF2-40B4-BE49-F238E27FC236}">
                  <a16:creationId xmlns:a16="http://schemas.microsoft.com/office/drawing/2014/main" id="{0CB938A8-5CF0-4C5E-984C-0CAEB0C3E2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6" name="Freeform 38">
              <a:extLst>
                <a:ext uri="{FF2B5EF4-FFF2-40B4-BE49-F238E27FC236}">
                  <a16:creationId xmlns:a16="http://schemas.microsoft.com/office/drawing/2014/main" id="{78EBBE71-A1CC-4107-AFCC-83E067E576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7" name="Freeform 39">
              <a:extLst>
                <a:ext uri="{FF2B5EF4-FFF2-40B4-BE49-F238E27FC236}">
                  <a16:creationId xmlns:a16="http://schemas.microsoft.com/office/drawing/2014/main" id="{188683EF-DA3F-456E-A35D-B703C1D053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8" name="Freeform 40">
              <a:extLst>
                <a:ext uri="{FF2B5EF4-FFF2-40B4-BE49-F238E27FC236}">
                  <a16:creationId xmlns:a16="http://schemas.microsoft.com/office/drawing/2014/main" id="{67455D6C-9F5E-48F6-9D90-B3BF88850F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9" name="Freeform 41">
              <a:extLst>
                <a:ext uri="{FF2B5EF4-FFF2-40B4-BE49-F238E27FC236}">
                  <a16:creationId xmlns:a16="http://schemas.microsoft.com/office/drawing/2014/main" id="{2049801F-BD8D-4E9D-AAEA-FAFAAC41C8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0" name="Freeform 42">
              <a:extLst>
                <a:ext uri="{FF2B5EF4-FFF2-40B4-BE49-F238E27FC236}">
                  <a16:creationId xmlns:a16="http://schemas.microsoft.com/office/drawing/2014/main" id="{05096163-0CFF-4224-8C90-BA89F552F8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1" name="Freeform 43">
              <a:extLst>
                <a:ext uri="{FF2B5EF4-FFF2-40B4-BE49-F238E27FC236}">
                  <a16:creationId xmlns:a16="http://schemas.microsoft.com/office/drawing/2014/main" id="{F9AE60ED-4BD6-40E5-A3C9-CDC44B29DF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2" name="Freeform 44">
              <a:extLst>
                <a:ext uri="{FF2B5EF4-FFF2-40B4-BE49-F238E27FC236}">
                  <a16:creationId xmlns:a16="http://schemas.microsoft.com/office/drawing/2014/main" id="{DA4117E0-3B90-46EB-B97A-0867BD9DA1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3" name="Freeform 45">
              <a:extLst>
                <a:ext uri="{FF2B5EF4-FFF2-40B4-BE49-F238E27FC236}">
                  <a16:creationId xmlns:a16="http://schemas.microsoft.com/office/drawing/2014/main" id="{761EEC17-AA04-4CC5-B696-C93A624A73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4" name="Freeform 46">
              <a:extLst>
                <a:ext uri="{FF2B5EF4-FFF2-40B4-BE49-F238E27FC236}">
                  <a16:creationId xmlns:a16="http://schemas.microsoft.com/office/drawing/2014/main" id="{19E01E8B-2F3E-4806-9747-A9FD6D7CAB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5" name="Freeform 47">
              <a:extLst>
                <a:ext uri="{FF2B5EF4-FFF2-40B4-BE49-F238E27FC236}">
                  <a16:creationId xmlns:a16="http://schemas.microsoft.com/office/drawing/2014/main" id="{31CE3624-CAB2-42C8-A51A-24F5AB0888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6" name="Freeform 48">
              <a:extLst>
                <a:ext uri="{FF2B5EF4-FFF2-40B4-BE49-F238E27FC236}">
                  <a16:creationId xmlns:a16="http://schemas.microsoft.com/office/drawing/2014/main" id="{6046A1D0-D1B4-4EA9-B279-0BB0EB50C4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7" name="Freeform 49">
              <a:extLst>
                <a:ext uri="{FF2B5EF4-FFF2-40B4-BE49-F238E27FC236}">
                  <a16:creationId xmlns:a16="http://schemas.microsoft.com/office/drawing/2014/main" id="{D4B7AB6C-F51F-4D3C-B7AD-C1C1D664E3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8" name="Freeform 50">
              <a:extLst>
                <a:ext uri="{FF2B5EF4-FFF2-40B4-BE49-F238E27FC236}">
                  <a16:creationId xmlns:a16="http://schemas.microsoft.com/office/drawing/2014/main" id="{8E10AC4C-338C-4C57-B1AE-E90AD68207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9" name="Freeform 51">
              <a:extLst>
                <a:ext uri="{FF2B5EF4-FFF2-40B4-BE49-F238E27FC236}">
                  <a16:creationId xmlns:a16="http://schemas.microsoft.com/office/drawing/2014/main" id="{34BF4F08-8DEC-4C2B-A2AF-788F7F1E48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0" name="Freeform 52">
              <a:extLst>
                <a:ext uri="{FF2B5EF4-FFF2-40B4-BE49-F238E27FC236}">
                  <a16:creationId xmlns:a16="http://schemas.microsoft.com/office/drawing/2014/main" id="{CFAEED60-DD64-46E7-8E79-CE50C14F1A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1" name="Freeform 53">
              <a:extLst>
                <a:ext uri="{FF2B5EF4-FFF2-40B4-BE49-F238E27FC236}">
                  <a16:creationId xmlns:a16="http://schemas.microsoft.com/office/drawing/2014/main" id="{71261761-F990-43CC-844E-2C0A2477EF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2" name="Freeform 54">
              <a:extLst>
                <a:ext uri="{FF2B5EF4-FFF2-40B4-BE49-F238E27FC236}">
                  <a16:creationId xmlns:a16="http://schemas.microsoft.com/office/drawing/2014/main" id="{D4D822F0-487A-41CD-89A2-BFEAF94DA3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3" name="Freeform 55">
              <a:extLst>
                <a:ext uri="{FF2B5EF4-FFF2-40B4-BE49-F238E27FC236}">
                  <a16:creationId xmlns:a16="http://schemas.microsoft.com/office/drawing/2014/main" id="{64127AD4-1815-4284-AA88-8E4CBE2BEB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4" name="Freeform 56">
              <a:extLst>
                <a:ext uri="{FF2B5EF4-FFF2-40B4-BE49-F238E27FC236}">
                  <a16:creationId xmlns:a16="http://schemas.microsoft.com/office/drawing/2014/main" id="{BD21305C-D290-41CE-8BC3-99457C64FB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5" name="Freeform 57">
              <a:extLst>
                <a:ext uri="{FF2B5EF4-FFF2-40B4-BE49-F238E27FC236}">
                  <a16:creationId xmlns:a16="http://schemas.microsoft.com/office/drawing/2014/main" id="{C54B15DF-E6D7-4531-BBF7-8FF9AA9A4B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Freeform 58">
              <a:extLst>
                <a:ext uri="{FF2B5EF4-FFF2-40B4-BE49-F238E27FC236}">
                  <a16:creationId xmlns:a16="http://schemas.microsoft.com/office/drawing/2014/main" id="{4D304613-492C-427C-A02E-E05ACE6B32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59">
              <a:extLst>
                <a:ext uri="{FF2B5EF4-FFF2-40B4-BE49-F238E27FC236}">
                  <a16:creationId xmlns:a16="http://schemas.microsoft.com/office/drawing/2014/main" id="{52AED092-BCE9-47D3-8D39-F2C4684C61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60">
              <a:extLst>
                <a:ext uri="{FF2B5EF4-FFF2-40B4-BE49-F238E27FC236}">
                  <a16:creationId xmlns:a16="http://schemas.microsoft.com/office/drawing/2014/main" id="{E9BCC919-A30E-4FA5-91D6-D4CA02EF09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61">
              <a:extLst>
                <a:ext uri="{FF2B5EF4-FFF2-40B4-BE49-F238E27FC236}">
                  <a16:creationId xmlns:a16="http://schemas.microsoft.com/office/drawing/2014/main" id="{6CFE3E2A-8488-4AFD-ABAE-938C82F379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62">
              <a:extLst>
                <a:ext uri="{FF2B5EF4-FFF2-40B4-BE49-F238E27FC236}">
                  <a16:creationId xmlns:a16="http://schemas.microsoft.com/office/drawing/2014/main" id="{AE6E86CC-9825-414A-B885-AD3D5F84D6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67" name="Text Placeholder 140">
            <a:extLst>
              <a:ext uri="{FF2B5EF4-FFF2-40B4-BE49-F238E27FC236}">
                <a16:creationId xmlns:a16="http://schemas.microsoft.com/office/drawing/2014/main" id="{F997F199-0CF9-40C8-9EAA-1BE7B409F10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8" name="Text Placeholder 135">
            <a:extLst>
              <a:ext uri="{FF2B5EF4-FFF2-40B4-BE49-F238E27FC236}">
                <a16:creationId xmlns:a16="http://schemas.microsoft.com/office/drawing/2014/main" id="{6020C5ED-8684-4963-B702-A20B7E17DD7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38621079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and Pres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D51BC2A-07E6-4F57-A3D0-BC904E276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5400702" cy="887360"/>
          </a:xfrm>
        </p:spPr>
        <p:txBody>
          <a:bodyPr/>
          <a:lstStyle>
            <a:lvl1pPr>
              <a:defRPr lang="en-AU" dirty="0"/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2DF14112-10F2-4A1F-8E84-625C042A78A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241680" y="433468"/>
            <a:ext cx="4516849" cy="6424532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12818" t="-6998" r="-14598" b="-250"/>
            </a:stretch>
          </a:blip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dirty="0"/>
              <a:t>Click icon to add image of presenter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EFAC858D-C943-4AF2-ADB4-A578F396684B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DD73D3F0-5814-4D17-B429-BC41662F4189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316357" y="1532415"/>
            <a:ext cx="6513110" cy="4454837"/>
          </a:xfrm>
        </p:spPr>
        <p:txBody>
          <a:bodyPr/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AU" dirty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7704854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357" y="1532415"/>
            <a:ext cx="6326669" cy="4459190"/>
          </a:xfrm>
        </p:spPr>
        <p:txBody>
          <a:bodyPr numCol="1" spcCol="360000"/>
          <a:lstStyle/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52293B1-CA6A-4F4E-91FF-99F08DA214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929159" y="433469"/>
            <a:ext cx="4829371" cy="5739032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D51BC2A-07E6-4F57-A3D0-BC904E276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5214261" cy="88736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C0ED71-D102-4A47-8D49-527E513DAA1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6974CE-5775-4767-8B2D-E006DC5555FD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1/8/20</a:t>
            </a:fld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97E5B4-99B2-4696-8ED1-B7AB1747A2A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2632943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tw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357" y="1532415"/>
            <a:ext cx="6326669" cy="4459190"/>
          </a:xfrm>
        </p:spPr>
        <p:txBody>
          <a:bodyPr numCol="1" spcCol="360000"/>
          <a:lstStyle/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52293B1-CA6A-4F4E-91FF-99F08DA214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929160" y="433470"/>
            <a:ext cx="4829370" cy="2789708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8" name="Picture Placeholder 8">
            <a:extLst>
              <a:ext uri="{FF2B5EF4-FFF2-40B4-BE49-F238E27FC236}">
                <a16:creationId xmlns:a16="http://schemas.microsoft.com/office/drawing/2014/main" id="{7F567229-93F4-4028-9012-070DD0F840A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929159" y="3385373"/>
            <a:ext cx="4829371" cy="2787128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CEFDF54-79BF-4A62-9A89-30BB4DEA2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5214261" cy="88736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136EA4-84ED-4506-A242-5F0C906222B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7D72EC5-4F70-48F3-89D4-91D2D67BE51B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1/8/20</a:t>
            </a:fld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10718A-D70B-4A4B-A26A-0BF5E34D0069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41331653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thre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2A85445C-DF4B-4BAF-BA3E-2C7E13C69663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929159" y="3385373"/>
            <a:ext cx="4829371" cy="2787128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357" y="1532415"/>
            <a:ext cx="6326669" cy="4459190"/>
          </a:xfrm>
        </p:spPr>
        <p:txBody>
          <a:bodyPr numCol="1" spcCol="360000"/>
          <a:lstStyle/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52293B1-CA6A-4F4E-91FF-99F08DA214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929160" y="433469"/>
            <a:ext cx="2340000" cy="2789709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9" name="Picture Placeholder 8">
            <a:extLst>
              <a:ext uri="{FF2B5EF4-FFF2-40B4-BE49-F238E27FC236}">
                <a16:creationId xmlns:a16="http://schemas.microsoft.com/office/drawing/2014/main" id="{6216071A-78A2-4FC2-B4B9-1FB87C0B305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465648" y="433469"/>
            <a:ext cx="2292882" cy="2789709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A715146-2554-48EE-B19F-EB08682D4D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5214261" cy="88736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7FBC23-2E1D-42B9-B06F-441D2E530D67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FBB8C37-F6A7-408B-AED7-05A293BD9B5C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1/8/20</a:t>
            </a:fld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17EB9A-C91F-4B28-8363-238C69D8FF42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23402524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fou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8">
            <a:extLst>
              <a:ext uri="{FF2B5EF4-FFF2-40B4-BE49-F238E27FC236}">
                <a16:creationId xmlns:a16="http://schemas.microsoft.com/office/drawing/2014/main" id="{E0A0B3FD-4538-4369-83B6-70C4DFCECFF6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929159" y="3385373"/>
            <a:ext cx="4829371" cy="2787128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B2A43BD1-0F4A-4FE6-96C0-15FBFE85BD1F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929160" y="433469"/>
            <a:ext cx="2340000" cy="2789709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357" y="1532415"/>
            <a:ext cx="6326669" cy="4459190"/>
          </a:xfrm>
        </p:spPr>
        <p:txBody>
          <a:bodyPr numCol="1" spcCol="360000"/>
          <a:lstStyle/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69" name="Picture Placeholder 8">
            <a:extLst>
              <a:ext uri="{FF2B5EF4-FFF2-40B4-BE49-F238E27FC236}">
                <a16:creationId xmlns:a16="http://schemas.microsoft.com/office/drawing/2014/main" id="{6216071A-78A2-4FC2-B4B9-1FB87C0B305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456458" y="433469"/>
            <a:ext cx="2302072" cy="1331839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70" name="Picture Placeholder 8">
            <a:extLst>
              <a:ext uri="{FF2B5EF4-FFF2-40B4-BE49-F238E27FC236}">
                <a16:creationId xmlns:a16="http://schemas.microsoft.com/office/drawing/2014/main" id="{FA4A79D4-E349-4EBC-AEB1-516796BF6A3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456458" y="1953366"/>
            <a:ext cx="2302072" cy="1273502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B543F44-FB67-4998-BE74-154B2E107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5214261" cy="88736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12DDF1-862D-4D1D-A8F8-0AA91E60F74F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895DF14-2515-429C-B3CC-7063B560D420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1/8/20</a:t>
            </a:fld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923CC6-05EA-4B5E-8619-45B5D426CFF2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75262960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F749F30-B44D-43F1-B0D5-603E1F271B81}"/>
              </a:ext>
            </a:extLst>
          </p:cNvPr>
          <p:cNvSpPr/>
          <p:nvPr userDrawn="1"/>
        </p:nvSpPr>
        <p:spPr>
          <a:xfrm>
            <a:off x="10839546" y="101089"/>
            <a:ext cx="1245238" cy="13647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52293B1-CA6A-4F4E-91FF-99F08DA214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33470" y="433470"/>
            <a:ext cx="11325062" cy="5991061"/>
          </a:xfrm>
          <a:solidFill>
            <a:schemeClr val="bg1">
              <a:lumMod val="85000"/>
            </a:schemeClr>
          </a:solidFill>
        </p:spPr>
        <p:txBody>
          <a:bodyPr lIns="936000" tIns="180000" rIns="180000" bIns="180000">
            <a:normAutofit/>
          </a:bodyPr>
          <a:lstStyle>
            <a:lvl1pPr algn="l"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128" name="Text Placeholder 135">
            <a:extLst>
              <a:ext uri="{FF2B5EF4-FFF2-40B4-BE49-F238E27FC236}">
                <a16:creationId xmlns:a16="http://schemas.microsoft.com/office/drawing/2014/main" id="{0C3C7B2F-708A-4AE4-81D4-A81DA4A14F40}"/>
              </a:ext>
            </a:extLst>
          </p:cNvPr>
          <p:cNvSpPr>
            <a:spLocks noGrp="1" noChangeAspect="1"/>
          </p:cNvSpPr>
          <p:nvPr>
            <p:ph type="body" sz="quarter" idx="15" hasCustomPrompt="1"/>
          </p:nvPr>
        </p:nvSpPr>
        <p:spPr>
          <a:xfrm>
            <a:off x="433470" y="433470"/>
            <a:ext cx="720000" cy="720000"/>
          </a:xfr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>
              <a:defRPr sz="200">
                <a:solidFill>
                  <a:schemeClr val="tx2"/>
                </a:solidFill>
              </a:defRPr>
            </a:lvl1pPr>
            <a:lvl2pPr marL="0" indent="0">
              <a:defRPr sz="200">
                <a:solidFill>
                  <a:schemeClr val="tx2"/>
                </a:solidFill>
              </a:defRPr>
            </a:lvl2pPr>
            <a:lvl3pPr marL="0" indent="0">
              <a:defRPr sz="200">
                <a:solidFill>
                  <a:schemeClr val="tx2"/>
                </a:solidFill>
              </a:defRPr>
            </a:lvl3pPr>
            <a:lvl4pPr>
              <a:defRPr sz="200">
                <a:solidFill>
                  <a:schemeClr val="tx2"/>
                </a:solidFill>
              </a:defRPr>
            </a:lvl4pPr>
            <a:lvl5pPr>
              <a:defRPr sz="200">
                <a:solidFill>
                  <a:schemeClr val="tx2"/>
                </a:solidFill>
              </a:defRPr>
            </a:lvl5pPr>
            <a:lvl6pPr>
              <a:defRPr sz="200">
                <a:solidFill>
                  <a:schemeClr val="tx2"/>
                </a:solidFill>
              </a:defRPr>
            </a:lvl6pPr>
            <a:lvl7pPr>
              <a:defRPr sz="200">
                <a:solidFill>
                  <a:schemeClr val="tx2"/>
                </a:solidFill>
              </a:defRPr>
            </a:lvl7pPr>
            <a:lvl8pPr>
              <a:defRPr sz="200">
                <a:solidFill>
                  <a:schemeClr val="tx2"/>
                </a:solidFill>
              </a:defRPr>
            </a:lvl8pPr>
            <a:lvl9pPr>
              <a:defRPr sz="2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/>
              <a:t>       </a:t>
            </a:r>
          </a:p>
        </p:txBody>
      </p:sp>
      <p:sp>
        <p:nvSpPr>
          <p:cNvPr id="129" name="Text Placeholder 140">
            <a:extLst>
              <a:ext uri="{FF2B5EF4-FFF2-40B4-BE49-F238E27FC236}">
                <a16:creationId xmlns:a16="http://schemas.microsoft.com/office/drawing/2014/main" id="{74E4AFED-1C0E-4349-B4D8-5619735862F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313784" y="2007045"/>
            <a:ext cx="2965787" cy="826466"/>
          </a:xfrm>
        </p:spPr>
        <p:txBody>
          <a:bodyPr/>
          <a:lstStyle>
            <a:lvl1pPr>
              <a:spcBef>
                <a:spcPts val="500"/>
              </a:spcBef>
              <a:defRPr b="1">
                <a:solidFill>
                  <a:schemeClr val="bg1"/>
                </a:solidFill>
              </a:defRPr>
            </a:lvl1pPr>
            <a:lvl2pPr marL="0" indent="0">
              <a:buNone/>
              <a:defRPr sz="2000">
                <a:solidFill>
                  <a:schemeClr val="bg1"/>
                </a:solidFill>
              </a:defRPr>
            </a:lvl2pPr>
            <a:lvl3pPr marL="0" indent="0">
              <a:buNone/>
              <a:defRPr sz="2000" b="0">
                <a:solidFill>
                  <a:schemeClr val="bg1"/>
                </a:solidFill>
              </a:defRPr>
            </a:lvl3pPr>
            <a:lvl4pPr>
              <a:defRPr sz="2000" b="0">
                <a:solidFill>
                  <a:schemeClr val="bg1"/>
                </a:solidFill>
              </a:defRPr>
            </a:lvl4pPr>
            <a:lvl5pPr>
              <a:defRPr sz="2000" b="0">
                <a:solidFill>
                  <a:schemeClr val="bg1"/>
                </a:solidFill>
              </a:defRPr>
            </a:lvl5pPr>
            <a:lvl6pPr>
              <a:defRPr sz="2000" b="0">
                <a:solidFill>
                  <a:schemeClr val="bg1"/>
                </a:solidFill>
              </a:defRPr>
            </a:lvl6pPr>
            <a:lvl7pPr>
              <a:defRPr sz="2000" b="0">
                <a:solidFill>
                  <a:schemeClr val="bg1"/>
                </a:solidFill>
              </a:defRPr>
            </a:lvl7pPr>
            <a:lvl8pPr>
              <a:defRPr sz="2000">
                <a:solidFill>
                  <a:schemeClr val="bg1"/>
                </a:solidFill>
              </a:defRPr>
            </a:lvl8pPr>
            <a:lvl9pPr>
              <a:defRPr sz="20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Use this for dark images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131" name="Text Placeholder 140">
            <a:extLst>
              <a:ext uri="{FF2B5EF4-FFF2-40B4-BE49-F238E27FC236}">
                <a16:creationId xmlns:a16="http://schemas.microsoft.com/office/drawing/2014/main" id="{3990CB9E-67EF-4DD1-AF68-044AF2AC02B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45656" y="2007045"/>
            <a:ext cx="2965787" cy="826466"/>
          </a:xfrm>
        </p:spPr>
        <p:txBody>
          <a:bodyPr/>
          <a:lstStyle>
            <a:lvl1pPr>
              <a:spcBef>
                <a:spcPts val="500"/>
              </a:spcBef>
              <a:defRPr b="1">
                <a:solidFill>
                  <a:schemeClr val="tx2"/>
                </a:solidFill>
              </a:defRPr>
            </a:lvl1pPr>
            <a:lvl2pPr marL="0" indent="0">
              <a:buNone/>
              <a:defRPr sz="2000">
                <a:solidFill>
                  <a:schemeClr val="tx2"/>
                </a:solidFill>
              </a:defRPr>
            </a:lvl2pPr>
            <a:lvl3pPr marL="0" indent="0">
              <a:buNone/>
              <a:defRPr sz="2000" b="0">
                <a:solidFill>
                  <a:schemeClr val="tx2"/>
                </a:solidFill>
              </a:defRPr>
            </a:lvl3pPr>
            <a:lvl4pPr>
              <a:defRPr sz="2000" b="0">
                <a:solidFill>
                  <a:schemeClr val="tx2"/>
                </a:solidFill>
              </a:defRPr>
            </a:lvl4pPr>
            <a:lvl5pPr>
              <a:defRPr sz="2000" b="0">
                <a:solidFill>
                  <a:schemeClr val="tx2"/>
                </a:solidFill>
              </a:defRPr>
            </a:lvl5pPr>
            <a:lvl6pPr>
              <a:defRPr sz="2000" b="0">
                <a:solidFill>
                  <a:schemeClr val="tx2"/>
                </a:solidFill>
              </a:defRPr>
            </a:lvl6pPr>
            <a:lvl7pPr>
              <a:defRPr sz="2000" b="0">
                <a:solidFill>
                  <a:schemeClr val="tx2"/>
                </a:solidFill>
              </a:defRPr>
            </a:lvl7pPr>
            <a:lvl8pPr>
              <a:defRPr sz="2000">
                <a:solidFill>
                  <a:schemeClr val="tx2"/>
                </a:solidFill>
              </a:defRPr>
            </a:lvl8pPr>
            <a:lvl9pPr>
              <a:defRPr sz="20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Use this for light images</a:t>
            </a:r>
            <a:br>
              <a:rPr lang="en-AU" noProof="0" dirty="0"/>
            </a:br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0524626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39" name="Picture Placeholder 138">
            <a:extLst>
              <a:ext uri="{FF2B5EF4-FFF2-40B4-BE49-F238E27FC236}">
                <a16:creationId xmlns:a16="http://schemas.microsoft.com/office/drawing/2014/main" id="{D87FD7A2-8AF9-450B-AA84-809A435321D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72241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360000" tIns="360000" rIns="360000" bIns="360000">
            <a:noAutofit/>
          </a:bodyPr>
          <a:lstStyle>
            <a:lvl1pPr algn="r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noProof="0"/>
              <a:t>  </a:t>
            </a:r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3522183"/>
            <a:ext cx="4772203" cy="1227635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Bef>
                <a:spcPts val="500"/>
              </a:spcBef>
              <a:spcAft>
                <a:spcPts val="0"/>
              </a:spcAft>
              <a:buNone/>
              <a:defRPr sz="2000" b="1">
                <a:solidFill>
                  <a:schemeClr val="accent2"/>
                </a:solidFill>
                <a:latin typeface="+mn-lt"/>
              </a:defRPr>
            </a:lvl1pPr>
            <a:lvl2pPr marL="0" indent="0" algn="l">
              <a:spcBef>
                <a:spcPts val="500"/>
              </a:spcBef>
              <a:buNone/>
              <a:defRPr sz="2000" b="0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subtitle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196D528-3F8C-4131-B8C8-D41C96117732}"/>
              </a:ext>
            </a:extLst>
          </p:cNvPr>
          <p:cNvSpPr txBox="1"/>
          <p:nvPr userDrawn="1"/>
        </p:nvSpPr>
        <p:spPr>
          <a:xfrm>
            <a:off x="514871" y="2525876"/>
            <a:ext cx="3164224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800" b="1" kern="1200" dirty="0">
                <a:solidFill>
                  <a:schemeClr val="bg1"/>
                </a:solidFill>
                <a:latin typeface="+mj-lt"/>
                <a:ea typeface="+mn-ea"/>
                <a:cs typeface="+mn-cs"/>
              </a:rPr>
              <a:t>Thank you</a:t>
            </a:r>
          </a:p>
        </p:txBody>
      </p:sp>
      <p:sp>
        <p:nvSpPr>
          <p:cNvPr id="68" name="Text Placeholder 140">
            <a:extLst>
              <a:ext uri="{FF2B5EF4-FFF2-40B4-BE49-F238E27FC236}">
                <a16:creationId xmlns:a16="http://schemas.microsoft.com/office/drawing/2014/main" id="{0240AC5B-4C6A-426A-B2D7-877F8935F41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9" name="Text Placeholder 135">
            <a:extLst>
              <a:ext uri="{FF2B5EF4-FFF2-40B4-BE49-F238E27FC236}">
                <a16:creationId xmlns:a16="http://schemas.microsoft.com/office/drawing/2014/main" id="{E5A84B8F-F202-4882-842F-83827F0172A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EC37A7B2-975C-4770-92F5-8992CA55725E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</p:grpSpPr>
        <p:sp>
          <p:nvSpPr>
            <p:cNvPr id="71" name="AutoShape 3">
              <a:extLst>
                <a:ext uri="{FF2B5EF4-FFF2-40B4-BE49-F238E27FC236}">
                  <a16:creationId xmlns:a16="http://schemas.microsoft.com/office/drawing/2014/main" id="{54F552E3-D38D-41BC-82E3-60C997948365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Rectangle 5">
              <a:extLst>
                <a:ext uri="{FF2B5EF4-FFF2-40B4-BE49-F238E27FC236}">
                  <a16:creationId xmlns:a16="http://schemas.microsoft.com/office/drawing/2014/main" id="{569FA1AE-C9C3-462F-A77A-B6BBCF918C9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6">
              <a:extLst>
                <a:ext uri="{FF2B5EF4-FFF2-40B4-BE49-F238E27FC236}">
                  <a16:creationId xmlns:a16="http://schemas.microsoft.com/office/drawing/2014/main" id="{6DB2EA32-9261-498B-830E-2FBDFA157F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7">
              <a:extLst>
                <a:ext uri="{FF2B5EF4-FFF2-40B4-BE49-F238E27FC236}">
                  <a16:creationId xmlns:a16="http://schemas.microsoft.com/office/drawing/2014/main" id="{EFF73E3A-06C3-4974-93E2-696040A8975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8">
              <a:extLst>
                <a:ext uri="{FF2B5EF4-FFF2-40B4-BE49-F238E27FC236}">
                  <a16:creationId xmlns:a16="http://schemas.microsoft.com/office/drawing/2014/main" id="{C4DC2C60-02AB-49AD-B3DD-BBCF7166C83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9">
              <a:extLst>
                <a:ext uri="{FF2B5EF4-FFF2-40B4-BE49-F238E27FC236}">
                  <a16:creationId xmlns:a16="http://schemas.microsoft.com/office/drawing/2014/main" id="{30961497-8835-4080-AFE2-534351DE263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0">
              <a:extLst>
                <a:ext uri="{FF2B5EF4-FFF2-40B4-BE49-F238E27FC236}">
                  <a16:creationId xmlns:a16="http://schemas.microsoft.com/office/drawing/2014/main" id="{E68F9C23-752D-42BE-A4E5-9B68536CDFD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1">
              <a:extLst>
                <a:ext uri="{FF2B5EF4-FFF2-40B4-BE49-F238E27FC236}">
                  <a16:creationId xmlns:a16="http://schemas.microsoft.com/office/drawing/2014/main" id="{13FC5098-8507-4098-93FB-F2624FFC64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2">
              <a:extLst>
                <a:ext uri="{FF2B5EF4-FFF2-40B4-BE49-F238E27FC236}">
                  <a16:creationId xmlns:a16="http://schemas.microsoft.com/office/drawing/2014/main" id="{7E5888E8-4F68-4921-8A2B-AEC299F6A1C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3">
              <a:extLst>
                <a:ext uri="{FF2B5EF4-FFF2-40B4-BE49-F238E27FC236}">
                  <a16:creationId xmlns:a16="http://schemas.microsoft.com/office/drawing/2014/main" id="{B67C5942-8CB4-499B-AA8B-12470AC8A7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2" name="Freeform 14">
              <a:extLst>
                <a:ext uri="{FF2B5EF4-FFF2-40B4-BE49-F238E27FC236}">
                  <a16:creationId xmlns:a16="http://schemas.microsoft.com/office/drawing/2014/main" id="{7AD189ED-F890-4E02-8D27-6A3CE264891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5">
              <a:extLst>
                <a:ext uri="{FF2B5EF4-FFF2-40B4-BE49-F238E27FC236}">
                  <a16:creationId xmlns:a16="http://schemas.microsoft.com/office/drawing/2014/main" id="{A694629D-32D1-4504-B143-297920522C9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6">
              <a:extLst>
                <a:ext uri="{FF2B5EF4-FFF2-40B4-BE49-F238E27FC236}">
                  <a16:creationId xmlns:a16="http://schemas.microsoft.com/office/drawing/2014/main" id="{2412EA18-A215-4DFD-A0A6-2AD409F481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17">
              <a:extLst>
                <a:ext uri="{FF2B5EF4-FFF2-40B4-BE49-F238E27FC236}">
                  <a16:creationId xmlns:a16="http://schemas.microsoft.com/office/drawing/2014/main" id="{C4E0E6D7-A2DC-410B-9822-C2D716A99A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6" name="Freeform 18">
              <a:extLst>
                <a:ext uri="{FF2B5EF4-FFF2-40B4-BE49-F238E27FC236}">
                  <a16:creationId xmlns:a16="http://schemas.microsoft.com/office/drawing/2014/main" id="{D7B7983B-BA78-4770-8F07-998CF704FD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7" name="Freeform 19">
              <a:extLst>
                <a:ext uri="{FF2B5EF4-FFF2-40B4-BE49-F238E27FC236}">
                  <a16:creationId xmlns:a16="http://schemas.microsoft.com/office/drawing/2014/main" id="{A748B14A-0908-4434-A2E9-F3E4992B204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Freeform 20">
              <a:extLst>
                <a:ext uri="{FF2B5EF4-FFF2-40B4-BE49-F238E27FC236}">
                  <a16:creationId xmlns:a16="http://schemas.microsoft.com/office/drawing/2014/main" id="{9A723747-6853-43C4-AAB4-C1C0C93D993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Rectangle 21">
              <a:extLst>
                <a:ext uri="{FF2B5EF4-FFF2-40B4-BE49-F238E27FC236}">
                  <a16:creationId xmlns:a16="http://schemas.microsoft.com/office/drawing/2014/main" id="{135592F9-D2BB-451E-96FF-092A1EE1A3B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2">
              <a:extLst>
                <a:ext uri="{FF2B5EF4-FFF2-40B4-BE49-F238E27FC236}">
                  <a16:creationId xmlns:a16="http://schemas.microsoft.com/office/drawing/2014/main" id="{745670F2-51EA-4EA7-A414-FB609C350E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3">
              <a:extLst>
                <a:ext uri="{FF2B5EF4-FFF2-40B4-BE49-F238E27FC236}">
                  <a16:creationId xmlns:a16="http://schemas.microsoft.com/office/drawing/2014/main" id="{99B68E36-21CB-49F9-8DAA-F892BB3F77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4">
              <a:extLst>
                <a:ext uri="{FF2B5EF4-FFF2-40B4-BE49-F238E27FC236}">
                  <a16:creationId xmlns:a16="http://schemas.microsoft.com/office/drawing/2014/main" id="{F07D88E7-14BD-4576-AC88-8D241E6B93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5">
              <a:extLst>
                <a:ext uri="{FF2B5EF4-FFF2-40B4-BE49-F238E27FC236}">
                  <a16:creationId xmlns:a16="http://schemas.microsoft.com/office/drawing/2014/main" id="{BCAAAD9F-0A1F-49A6-A4DE-A5A523C5462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6">
              <a:extLst>
                <a:ext uri="{FF2B5EF4-FFF2-40B4-BE49-F238E27FC236}">
                  <a16:creationId xmlns:a16="http://schemas.microsoft.com/office/drawing/2014/main" id="{DA1B6F50-51ED-4149-9C09-11E80089776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7">
              <a:extLst>
                <a:ext uri="{FF2B5EF4-FFF2-40B4-BE49-F238E27FC236}">
                  <a16:creationId xmlns:a16="http://schemas.microsoft.com/office/drawing/2014/main" id="{0AC74EF2-F419-4368-912E-71A0EA81D8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8">
              <a:extLst>
                <a:ext uri="{FF2B5EF4-FFF2-40B4-BE49-F238E27FC236}">
                  <a16:creationId xmlns:a16="http://schemas.microsoft.com/office/drawing/2014/main" id="{1C171149-6E4E-4D78-AB93-8E367FDD9F4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29">
              <a:extLst>
                <a:ext uri="{FF2B5EF4-FFF2-40B4-BE49-F238E27FC236}">
                  <a16:creationId xmlns:a16="http://schemas.microsoft.com/office/drawing/2014/main" id="{A815DF7B-E424-42AB-A6AB-634DA40688E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0">
              <a:extLst>
                <a:ext uri="{FF2B5EF4-FFF2-40B4-BE49-F238E27FC236}">
                  <a16:creationId xmlns:a16="http://schemas.microsoft.com/office/drawing/2014/main" id="{66BD8C37-8BC5-45CD-B87D-5AFE1A70DC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1">
              <a:extLst>
                <a:ext uri="{FF2B5EF4-FFF2-40B4-BE49-F238E27FC236}">
                  <a16:creationId xmlns:a16="http://schemas.microsoft.com/office/drawing/2014/main" id="{2CEB33A3-B63A-4808-96DD-C5F24BF9AC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2">
              <a:extLst>
                <a:ext uri="{FF2B5EF4-FFF2-40B4-BE49-F238E27FC236}">
                  <a16:creationId xmlns:a16="http://schemas.microsoft.com/office/drawing/2014/main" id="{C313A88E-E4EB-47A3-9504-3CBEC9DA296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4">
              <a:extLst>
                <a:ext uri="{FF2B5EF4-FFF2-40B4-BE49-F238E27FC236}">
                  <a16:creationId xmlns:a16="http://schemas.microsoft.com/office/drawing/2014/main" id="{56F05306-E858-4AD6-9044-0829EB27D9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5">
              <a:extLst>
                <a:ext uri="{FF2B5EF4-FFF2-40B4-BE49-F238E27FC236}">
                  <a16:creationId xmlns:a16="http://schemas.microsoft.com/office/drawing/2014/main" id="{32901447-608B-4121-B7E4-6FCEAEA250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6">
              <a:extLst>
                <a:ext uri="{FF2B5EF4-FFF2-40B4-BE49-F238E27FC236}">
                  <a16:creationId xmlns:a16="http://schemas.microsoft.com/office/drawing/2014/main" id="{39190006-5196-47DB-99AE-94D3B7F045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7">
              <a:extLst>
                <a:ext uri="{FF2B5EF4-FFF2-40B4-BE49-F238E27FC236}">
                  <a16:creationId xmlns:a16="http://schemas.microsoft.com/office/drawing/2014/main" id="{8604054B-C93B-45A8-AB0E-E434861452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8">
              <a:extLst>
                <a:ext uri="{FF2B5EF4-FFF2-40B4-BE49-F238E27FC236}">
                  <a16:creationId xmlns:a16="http://schemas.microsoft.com/office/drawing/2014/main" id="{D0EFF960-9F83-4FFE-BF82-B52577442D3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39">
              <a:extLst>
                <a:ext uri="{FF2B5EF4-FFF2-40B4-BE49-F238E27FC236}">
                  <a16:creationId xmlns:a16="http://schemas.microsoft.com/office/drawing/2014/main" id="{99D3D888-B3BA-4D97-B256-1108E2C3F2E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0">
              <a:extLst>
                <a:ext uri="{FF2B5EF4-FFF2-40B4-BE49-F238E27FC236}">
                  <a16:creationId xmlns:a16="http://schemas.microsoft.com/office/drawing/2014/main" id="{7F59FA3C-1276-422B-80A8-04EF5B7FFB3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1">
              <a:extLst>
                <a:ext uri="{FF2B5EF4-FFF2-40B4-BE49-F238E27FC236}">
                  <a16:creationId xmlns:a16="http://schemas.microsoft.com/office/drawing/2014/main" id="{0F1A5475-0A1C-4B1A-97EC-5E3CD80675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2">
              <a:extLst>
                <a:ext uri="{FF2B5EF4-FFF2-40B4-BE49-F238E27FC236}">
                  <a16:creationId xmlns:a16="http://schemas.microsoft.com/office/drawing/2014/main" id="{A3DDBAEE-DF7C-4EC8-94DD-05D69B1CDE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3">
              <a:extLst>
                <a:ext uri="{FF2B5EF4-FFF2-40B4-BE49-F238E27FC236}">
                  <a16:creationId xmlns:a16="http://schemas.microsoft.com/office/drawing/2014/main" id="{D5F93DF4-E313-489C-8E2A-B483A92DEDD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4">
              <a:extLst>
                <a:ext uri="{FF2B5EF4-FFF2-40B4-BE49-F238E27FC236}">
                  <a16:creationId xmlns:a16="http://schemas.microsoft.com/office/drawing/2014/main" id="{4DC15CBD-9941-4E37-A8B4-F231D3B3151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5">
              <a:extLst>
                <a:ext uri="{FF2B5EF4-FFF2-40B4-BE49-F238E27FC236}">
                  <a16:creationId xmlns:a16="http://schemas.microsoft.com/office/drawing/2014/main" id="{9ADB481C-21A1-49F8-ACE4-4CD0729D92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6">
              <a:extLst>
                <a:ext uri="{FF2B5EF4-FFF2-40B4-BE49-F238E27FC236}">
                  <a16:creationId xmlns:a16="http://schemas.microsoft.com/office/drawing/2014/main" id="{E4D2031E-0A6F-4C49-9ED4-AB51D06F0F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7">
              <a:extLst>
                <a:ext uri="{FF2B5EF4-FFF2-40B4-BE49-F238E27FC236}">
                  <a16:creationId xmlns:a16="http://schemas.microsoft.com/office/drawing/2014/main" id="{C44C9E42-3F3B-4C13-A2DA-02F22BA28A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8">
              <a:extLst>
                <a:ext uri="{FF2B5EF4-FFF2-40B4-BE49-F238E27FC236}">
                  <a16:creationId xmlns:a16="http://schemas.microsoft.com/office/drawing/2014/main" id="{01353E56-76A6-4F6D-B228-D349DD153DA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49">
              <a:extLst>
                <a:ext uri="{FF2B5EF4-FFF2-40B4-BE49-F238E27FC236}">
                  <a16:creationId xmlns:a16="http://schemas.microsoft.com/office/drawing/2014/main" id="{61622A06-0465-4E80-BE10-ABA3B3FE3DE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0">
              <a:extLst>
                <a:ext uri="{FF2B5EF4-FFF2-40B4-BE49-F238E27FC236}">
                  <a16:creationId xmlns:a16="http://schemas.microsoft.com/office/drawing/2014/main" id="{87927BE2-A3FC-4F6C-B8B1-028431DC64B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1">
              <a:extLst>
                <a:ext uri="{FF2B5EF4-FFF2-40B4-BE49-F238E27FC236}">
                  <a16:creationId xmlns:a16="http://schemas.microsoft.com/office/drawing/2014/main" id="{9AB4F4C4-EA49-4CC5-B240-860DE380C31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2">
              <a:extLst>
                <a:ext uri="{FF2B5EF4-FFF2-40B4-BE49-F238E27FC236}">
                  <a16:creationId xmlns:a16="http://schemas.microsoft.com/office/drawing/2014/main" id="{357BA5D2-76BC-4D95-9315-2DE8D62D55B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3">
              <a:extLst>
                <a:ext uri="{FF2B5EF4-FFF2-40B4-BE49-F238E27FC236}">
                  <a16:creationId xmlns:a16="http://schemas.microsoft.com/office/drawing/2014/main" id="{DCED355D-42FD-4686-B0EF-0E3062E19ED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4">
              <a:extLst>
                <a:ext uri="{FF2B5EF4-FFF2-40B4-BE49-F238E27FC236}">
                  <a16:creationId xmlns:a16="http://schemas.microsoft.com/office/drawing/2014/main" id="{0958AEB7-DBAD-45AC-9AB2-48F0F176595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5">
              <a:extLst>
                <a:ext uri="{FF2B5EF4-FFF2-40B4-BE49-F238E27FC236}">
                  <a16:creationId xmlns:a16="http://schemas.microsoft.com/office/drawing/2014/main" id="{D21079D7-F09E-4BC4-907F-AB73704555F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6">
              <a:extLst>
                <a:ext uri="{FF2B5EF4-FFF2-40B4-BE49-F238E27FC236}">
                  <a16:creationId xmlns:a16="http://schemas.microsoft.com/office/drawing/2014/main" id="{A704AF6D-383A-461D-9A8E-803EB90DE59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7">
              <a:extLst>
                <a:ext uri="{FF2B5EF4-FFF2-40B4-BE49-F238E27FC236}">
                  <a16:creationId xmlns:a16="http://schemas.microsoft.com/office/drawing/2014/main" id="{FC012E4A-28D8-454A-A556-8AC6B0EB0B6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8">
              <a:extLst>
                <a:ext uri="{FF2B5EF4-FFF2-40B4-BE49-F238E27FC236}">
                  <a16:creationId xmlns:a16="http://schemas.microsoft.com/office/drawing/2014/main" id="{905E96C3-CEAF-465F-98F7-C346C851D7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59">
              <a:extLst>
                <a:ext uri="{FF2B5EF4-FFF2-40B4-BE49-F238E27FC236}">
                  <a16:creationId xmlns:a16="http://schemas.microsoft.com/office/drawing/2014/main" id="{B96BC9E4-E5E9-4941-BC5B-77E75A08F21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0">
              <a:extLst>
                <a:ext uri="{FF2B5EF4-FFF2-40B4-BE49-F238E27FC236}">
                  <a16:creationId xmlns:a16="http://schemas.microsoft.com/office/drawing/2014/main" id="{094DCF66-2169-4747-B305-D494F1D1B5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1">
              <a:extLst>
                <a:ext uri="{FF2B5EF4-FFF2-40B4-BE49-F238E27FC236}">
                  <a16:creationId xmlns:a16="http://schemas.microsoft.com/office/drawing/2014/main" id="{4AEC03C8-5E0C-4AFF-AE73-885A440478E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9" name="Freeform 62">
              <a:extLst>
                <a:ext uri="{FF2B5EF4-FFF2-40B4-BE49-F238E27FC236}">
                  <a16:creationId xmlns:a16="http://schemas.microsoft.com/office/drawing/2014/main" id="{2F0EA371-30C6-42A1-8D7F-5F691CCF4E2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11776138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75" name="Text Placeholder 140">
            <a:extLst>
              <a:ext uri="{FF2B5EF4-FFF2-40B4-BE49-F238E27FC236}">
                <a16:creationId xmlns:a16="http://schemas.microsoft.com/office/drawing/2014/main" id="{F8C9875D-6ED4-4691-B4EE-6BE289CEFD8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10" name="Picture Placeholder 138">
            <a:extLst>
              <a:ext uri="{FF2B5EF4-FFF2-40B4-BE49-F238E27FC236}">
                <a16:creationId xmlns:a16="http://schemas.microsoft.com/office/drawing/2014/main" id="{D91BA0D4-62CE-4418-96F2-0B48EF32B9D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72241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noFill/>
        </p:spPr>
        <p:txBody>
          <a:bodyPr wrap="square" lIns="576000" tIns="1728000" rIns="360000" bIns="360000">
            <a:noAutofit/>
          </a:bodyPr>
          <a:lstStyle>
            <a:lvl1pPr algn="l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noProof="0" dirty="0"/>
              <a:t>Click central icon to add picture or pattern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3AFBB0F5-5EB0-405F-9812-3F6111C207C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</p:grpSpPr>
        <p:sp>
          <p:nvSpPr>
            <p:cNvPr id="72" name="AutoShape 3">
              <a:extLst>
                <a:ext uri="{FF2B5EF4-FFF2-40B4-BE49-F238E27FC236}">
                  <a16:creationId xmlns:a16="http://schemas.microsoft.com/office/drawing/2014/main" id="{EE348DCA-F65E-472C-8E94-01A3FE818BC6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3" name="Rectangle 5">
              <a:extLst>
                <a:ext uri="{FF2B5EF4-FFF2-40B4-BE49-F238E27FC236}">
                  <a16:creationId xmlns:a16="http://schemas.microsoft.com/office/drawing/2014/main" id="{43ED83A1-CC4D-42EA-8ABE-37ED66A6485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C14D3AFF-4015-4ADB-AB21-B4EADD0CA3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338B28A6-DBB6-499A-9175-D30CDBFB65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8">
              <a:extLst>
                <a:ext uri="{FF2B5EF4-FFF2-40B4-BE49-F238E27FC236}">
                  <a16:creationId xmlns:a16="http://schemas.microsoft.com/office/drawing/2014/main" id="{B4F42473-3AD2-48CF-9DF2-688A050792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4CFCC169-6EE2-4286-8FE4-D99450A443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9D240A6C-65D8-4404-BD21-34BFC830B9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1">
              <a:extLst>
                <a:ext uri="{FF2B5EF4-FFF2-40B4-BE49-F238E27FC236}">
                  <a16:creationId xmlns:a16="http://schemas.microsoft.com/office/drawing/2014/main" id="{D2693798-E801-4A01-899D-3526F4E679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285079AC-870B-48A5-93B9-BCEBA2C149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3">
              <a:extLst>
                <a:ext uri="{FF2B5EF4-FFF2-40B4-BE49-F238E27FC236}">
                  <a16:creationId xmlns:a16="http://schemas.microsoft.com/office/drawing/2014/main" id="{999F3F9A-C895-4189-8520-0793CCCD0B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4">
              <a:extLst>
                <a:ext uri="{FF2B5EF4-FFF2-40B4-BE49-F238E27FC236}">
                  <a16:creationId xmlns:a16="http://schemas.microsoft.com/office/drawing/2014/main" id="{5161D696-7B40-4240-8A0E-23B94BADBC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5">
              <a:extLst>
                <a:ext uri="{FF2B5EF4-FFF2-40B4-BE49-F238E27FC236}">
                  <a16:creationId xmlns:a16="http://schemas.microsoft.com/office/drawing/2014/main" id="{4C75893E-D358-44AC-A3CF-2EED9778A4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7637E8F0-D81C-476F-8F8E-D9920CB899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871A423F-334B-41DD-AB12-69F4222E2B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F58C111E-E1E0-495A-B19E-19C23BC04A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C13C60D4-33A1-4116-A310-C2D5DDC4EE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A48538EB-0D4D-49B9-BDCF-9D922353F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Rectangle 21">
              <a:extLst>
                <a:ext uri="{FF2B5EF4-FFF2-40B4-BE49-F238E27FC236}">
                  <a16:creationId xmlns:a16="http://schemas.microsoft.com/office/drawing/2014/main" id="{1487FAD7-88D3-4A87-99A7-7B072B555F4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2">
              <a:extLst>
                <a:ext uri="{FF2B5EF4-FFF2-40B4-BE49-F238E27FC236}">
                  <a16:creationId xmlns:a16="http://schemas.microsoft.com/office/drawing/2014/main" id="{8914B577-98F3-43EF-BC4A-E7588E200C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3">
              <a:extLst>
                <a:ext uri="{FF2B5EF4-FFF2-40B4-BE49-F238E27FC236}">
                  <a16:creationId xmlns:a16="http://schemas.microsoft.com/office/drawing/2014/main" id="{B5308D54-22FE-4DA7-BC01-ED460072EF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4">
              <a:extLst>
                <a:ext uri="{FF2B5EF4-FFF2-40B4-BE49-F238E27FC236}">
                  <a16:creationId xmlns:a16="http://schemas.microsoft.com/office/drawing/2014/main" id="{3A60EE4F-D706-499A-8872-B156049D5B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5">
              <a:extLst>
                <a:ext uri="{FF2B5EF4-FFF2-40B4-BE49-F238E27FC236}">
                  <a16:creationId xmlns:a16="http://schemas.microsoft.com/office/drawing/2014/main" id="{3EAF6B99-79B4-43B1-842F-B1AFF0CC1E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26">
              <a:extLst>
                <a:ext uri="{FF2B5EF4-FFF2-40B4-BE49-F238E27FC236}">
                  <a16:creationId xmlns:a16="http://schemas.microsoft.com/office/drawing/2014/main" id="{6C79F926-94C7-4522-9614-397593F62E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27">
              <a:extLst>
                <a:ext uri="{FF2B5EF4-FFF2-40B4-BE49-F238E27FC236}">
                  <a16:creationId xmlns:a16="http://schemas.microsoft.com/office/drawing/2014/main" id="{FDD151CA-6BF4-4036-98ED-05B831B530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28">
              <a:extLst>
                <a:ext uri="{FF2B5EF4-FFF2-40B4-BE49-F238E27FC236}">
                  <a16:creationId xmlns:a16="http://schemas.microsoft.com/office/drawing/2014/main" id="{AB448DEB-E490-4038-8414-1A68B9109C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524059C3-D356-4C34-9C06-DD896588BF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247D07C2-EC7B-4730-92FA-6B8D84B80D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5D6F08FA-2532-4558-9602-AF1744F99F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E685EBE7-869E-41B0-BCD8-FF537CBD5C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4">
              <a:extLst>
                <a:ext uri="{FF2B5EF4-FFF2-40B4-BE49-F238E27FC236}">
                  <a16:creationId xmlns:a16="http://schemas.microsoft.com/office/drawing/2014/main" id="{C3AB8B41-7BD9-44AA-B986-74D53C9AF3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5">
              <a:extLst>
                <a:ext uri="{FF2B5EF4-FFF2-40B4-BE49-F238E27FC236}">
                  <a16:creationId xmlns:a16="http://schemas.microsoft.com/office/drawing/2014/main" id="{EDE8817E-73C2-4561-8428-03CCAFF40C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36">
              <a:extLst>
                <a:ext uri="{FF2B5EF4-FFF2-40B4-BE49-F238E27FC236}">
                  <a16:creationId xmlns:a16="http://schemas.microsoft.com/office/drawing/2014/main" id="{AF8224B5-9A1C-4DFC-9A81-E5FD62FB56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37">
              <a:extLst>
                <a:ext uri="{FF2B5EF4-FFF2-40B4-BE49-F238E27FC236}">
                  <a16:creationId xmlns:a16="http://schemas.microsoft.com/office/drawing/2014/main" id="{1C2A9587-67A6-4716-977B-862BFA82E6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495A0897-65A5-4410-A4A7-BD794D83CD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39">
              <a:extLst>
                <a:ext uri="{FF2B5EF4-FFF2-40B4-BE49-F238E27FC236}">
                  <a16:creationId xmlns:a16="http://schemas.microsoft.com/office/drawing/2014/main" id="{7E97296E-EB49-46E9-8E93-4AA5F3E541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0">
              <a:extLst>
                <a:ext uri="{FF2B5EF4-FFF2-40B4-BE49-F238E27FC236}">
                  <a16:creationId xmlns:a16="http://schemas.microsoft.com/office/drawing/2014/main" id="{2F3461FC-DD4F-4CA4-B2A8-7F4F566F61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1">
              <a:extLst>
                <a:ext uri="{FF2B5EF4-FFF2-40B4-BE49-F238E27FC236}">
                  <a16:creationId xmlns:a16="http://schemas.microsoft.com/office/drawing/2014/main" id="{8908A0F4-A93F-4BE5-8463-B36A8039B5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2">
              <a:extLst>
                <a:ext uri="{FF2B5EF4-FFF2-40B4-BE49-F238E27FC236}">
                  <a16:creationId xmlns:a16="http://schemas.microsoft.com/office/drawing/2014/main" id="{24D30A92-E7FF-424A-B0A9-AC7FE32E77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3">
              <a:extLst>
                <a:ext uri="{FF2B5EF4-FFF2-40B4-BE49-F238E27FC236}">
                  <a16:creationId xmlns:a16="http://schemas.microsoft.com/office/drawing/2014/main" id="{B2A95380-ABEE-40CA-BBE5-1E3411D8CD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4">
              <a:extLst>
                <a:ext uri="{FF2B5EF4-FFF2-40B4-BE49-F238E27FC236}">
                  <a16:creationId xmlns:a16="http://schemas.microsoft.com/office/drawing/2014/main" id="{25364CF1-47E1-42AA-B408-1241E63E8C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5">
              <a:extLst>
                <a:ext uri="{FF2B5EF4-FFF2-40B4-BE49-F238E27FC236}">
                  <a16:creationId xmlns:a16="http://schemas.microsoft.com/office/drawing/2014/main" id="{722A9A6F-E73A-4E34-A53F-A559E043C3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46">
              <a:extLst>
                <a:ext uri="{FF2B5EF4-FFF2-40B4-BE49-F238E27FC236}">
                  <a16:creationId xmlns:a16="http://schemas.microsoft.com/office/drawing/2014/main" id="{7DC776F1-D1BF-4756-9B11-A3922DD28A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47">
              <a:extLst>
                <a:ext uri="{FF2B5EF4-FFF2-40B4-BE49-F238E27FC236}">
                  <a16:creationId xmlns:a16="http://schemas.microsoft.com/office/drawing/2014/main" id="{F702349C-C6E4-46A5-8802-BB88DD4BE2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48">
              <a:extLst>
                <a:ext uri="{FF2B5EF4-FFF2-40B4-BE49-F238E27FC236}">
                  <a16:creationId xmlns:a16="http://schemas.microsoft.com/office/drawing/2014/main" id="{346BC6D5-9E5A-4B92-9611-F9D07EF485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49">
              <a:extLst>
                <a:ext uri="{FF2B5EF4-FFF2-40B4-BE49-F238E27FC236}">
                  <a16:creationId xmlns:a16="http://schemas.microsoft.com/office/drawing/2014/main" id="{2A9DF814-73D8-4894-8B96-23B40E6E90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0">
              <a:extLst>
                <a:ext uri="{FF2B5EF4-FFF2-40B4-BE49-F238E27FC236}">
                  <a16:creationId xmlns:a16="http://schemas.microsoft.com/office/drawing/2014/main" id="{58C1703B-88EC-4C9F-B827-837D126B61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1">
              <a:extLst>
                <a:ext uri="{FF2B5EF4-FFF2-40B4-BE49-F238E27FC236}">
                  <a16:creationId xmlns:a16="http://schemas.microsoft.com/office/drawing/2014/main" id="{7589E396-ADCF-4596-8DE4-4379AFCE7E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2">
              <a:extLst>
                <a:ext uri="{FF2B5EF4-FFF2-40B4-BE49-F238E27FC236}">
                  <a16:creationId xmlns:a16="http://schemas.microsoft.com/office/drawing/2014/main" id="{C49FDA79-CF20-4CA4-9EC3-273E88B10C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3">
              <a:extLst>
                <a:ext uri="{FF2B5EF4-FFF2-40B4-BE49-F238E27FC236}">
                  <a16:creationId xmlns:a16="http://schemas.microsoft.com/office/drawing/2014/main" id="{EAF66CB7-8F32-4F0C-B5A2-11A6143DA7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4">
              <a:extLst>
                <a:ext uri="{FF2B5EF4-FFF2-40B4-BE49-F238E27FC236}">
                  <a16:creationId xmlns:a16="http://schemas.microsoft.com/office/drawing/2014/main" id="{DD4F44F0-927E-4351-9C37-2EE63B71F0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5">
              <a:extLst>
                <a:ext uri="{FF2B5EF4-FFF2-40B4-BE49-F238E27FC236}">
                  <a16:creationId xmlns:a16="http://schemas.microsoft.com/office/drawing/2014/main" id="{92AC303A-678D-4707-A16F-2DA1A07D9D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56">
              <a:extLst>
                <a:ext uri="{FF2B5EF4-FFF2-40B4-BE49-F238E27FC236}">
                  <a16:creationId xmlns:a16="http://schemas.microsoft.com/office/drawing/2014/main" id="{4BCFC9F6-3BBE-4394-851E-3738C7D6EB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57">
              <a:extLst>
                <a:ext uri="{FF2B5EF4-FFF2-40B4-BE49-F238E27FC236}">
                  <a16:creationId xmlns:a16="http://schemas.microsoft.com/office/drawing/2014/main" id="{D4997C90-4986-45C1-9DAC-A5D26B02F3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58">
              <a:extLst>
                <a:ext uri="{FF2B5EF4-FFF2-40B4-BE49-F238E27FC236}">
                  <a16:creationId xmlns:a16="http://schemas.microsoft.com/office/drawing/2014/main" id="{ACC13E25-4EE3-4A63-B0AF-2162BB78EC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8" name="Freeform 59">
              <a:extLst>
                <a:ext uri="{FF2B5EF4-FFF2-40B4-BE49-F238E27FC236}">
                  <a16:creationId xmlns:a16="http://schemas.microsoft.com/office/drawing/2014/main" id="{87AA0A80-577E-43A6-B738-0BAFE7F7B4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9" name="Freeform 60">
              <a:extLst>
                <a:ext uri="{FF2B5EF4-FFF2-40B4-BE49-F238E27FC236}">
                  <a16:creationId xmlns:a16="http://schemas.microsoft.com/office/drawing/2014/main" id="{3DBFF628-46A4-41BD-9FA9-3D4418E866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0" name="Freeform 61">
              <a:extLst>
                <a:ext uri="{FF2B5EF4-FFF2-40B4-BE49-F238E27FC236}">
                  <a16:creationId xmlns:a16="http://schemas.microsoft.com/office/drawing/2014/main" id="{D6413240-42B4-45DB-BBA2-56A1CDBD3C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1" name="Freeform 62">
              <a:extLst>
                <a:ext uri="{FF2B5EF4-FFF2-40B4-BE49-F238E27FC236}">
                  <a16:creationId xmlns:a16="http://schemas.microsoft.com/office/drawing/2014/main" id="{8AAB2B20-3978-4858-9836-C1351201A6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601F3602-2361-40F0-A995-ABA050961AB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226802196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6C5FD4-26B4-4C9F-9FC8-80D375B3C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smtClean="0"/>
              <a:t>‹#›</a:t>
            </a:fld>
            <a:endParaRPr lang="en-AU"/>
          </a:p>
        </p:txBody>
      </p:sp>
      <p:sp>
        <p:nvSpPr>
          <p:cNvPr id="64" name="Title 63">
            <a:extLst>
              <a:ext uri="{FF2B5EF4-FFF2-40B4-BE49-F238E27FC236}">
                <a16:creationId xmlns:a16="http://schemas.microsoft.com/office/drawing/2014/main" id="{6588F683-12EB-403B-8215-D3E833481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1772125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页_六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 userDrawn="1"/>
        </p:nvSpPr>
        <p:spPr>
          <a:xfrm>
            <a:off x="-1" y="0"/>
            <a:ext cx="12192000" cy="48463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19" name="文本占位符 310"/>
          <p:cNvSpPr>
            <a:spLocks noGrp="1"/>
          </p:cNvSpPr>
          <p:nvPr>
            <p:ph type="body" sz="quarter" idx="10"/>
          </p:nvPr>
        </p:nvSpPr>
        <p:spPr>
          <a:xfrm>
            <a:off x="2301095" y="5187296"/>
            <a:ext cx="7589808" cy="103288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7200" b="1">
                <a:ln w="38100">
                  <a:noFill/>
                </a:ln>
                <a:solidFill>
                  <a:schemeClr val="accent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0" name="文本占位符 310"/>
          <p:cNvSpPr>
            <a:spLocks noGrp="1"/>
          </p:cNvSpPr>
          <p:nvPr>
            <p:ph type="body" sz="quarter" idx="15" hasCustomPrompt="1"/>
          </p:nvPr>
        </p:nvSpPr>
        <p:spPr>
          <a:xfrm>
            <a:off x="981166" y="2632975"/>
            <a:ext cx="807865" cy="58633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000" b="1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11" name="文本占位符 310"/>
          <p:cNvSpPr>
            <a:spLocks noGrp="1"/>
          </p:cNvSpPr>
          <p:nvPr>
            <p:ph type="body" sz="quarter" idx="16"/>
          </p:nvPr>
        </p:nvSpPr>
        <p:spPr>
          <a:xfrm>
            <a:off x="1968718" y="2757599"/>
            <a:ext cx="1868569" cy="33708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2" name="文本占位符 310"/>
          <p:cNvSpPr>
            <a:spLocks noGrp="1"/>
          </p:cNvSpPr>
          <p:nvPr>
            <p:ph type="body" sz="quarter" idx="17" hasCustomPrompt="1"/>
          </p:nvPr>
        </p:nvSpPr>
        <p:spPr>
          <a:xfrm>
            <a:off x="4663150" y="2632975"/>
            <a:ext cx="807865" cy="58633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000" b="1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13" name="文本占位符 310"/>
          <p:cNvSpPr>
            <a:spLocks noGrp="1"/>
          </p:cNvSpPr>
          <p:nvPr>
            <p:ph type="body" sz="quarter" idx="18"/>
          </p:nvPr>
        </p:nvSpPr>
        <p:spPr>
          <a:xfrm>
            <a:off x="5650702" y="2757599"/>
            <a:ext cx="1868569" cy="33708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4" name="文本占位符 310"/>
          <p:cNvSpPr>
            <a:spLocks noGrp="1"/>
          </p:cNvSpPr>
          <p:nvPr>
            <p:ph type="body" sz="quarter" idx="19" hasCustomPrompt="1"/>
          </p:nvPr>
        </p:nvSpPr>
        <p:spPr>
          <a:xfrm>
            <a:off x="8293172" y="2632975"/>
            <a:ext cx="807865" cy="58633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000" b="1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15" name="文本占位符 310"/>
          <p:cNvSpPr>
            <a:spLocks noGrp="1"/>
          </p:cNvSpPr>
          <p:nvPr>
            <p:ph type="body" sz="quarter" idx="20"/>
          </p:nvPr>
        </p:nvSpPr>
        <p:spPr>
          <a:xfrm>
            <a:off x="9280724" y="2757599"/>
            <a:ext cx="1868569" cy="33708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6" name="文本占位符 310"/>
          <p:cNvSpPr>
            <a:spLocks noGrp="1"/>
          </p:cNvSpPr>
          <p:nvPr>
            <p:ph type="body" sz="quarter" idx="21" hasCustomPrompt="1"/>
          </p:nvPr>
        </p:nvSpPr>
        <p:spPr>
          <a:xfrm>
            <a:off x="981166" y="1304047"/>
            <a:ext cx="807865" cy="58633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000" b="1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17" name="文本占位符 310"/>
          <p:cNvSpPr>
            <a:spLocks noGrp="1"/>
          </p:cNvSpPr>
          <p:nvPr>
            <p:ph type="body" sz="quarter" idx="22"/>
          </p:nvPr>
        </p:nvSpPr>
        <p:spPr>
          <a:xfrm>
            <a:off x="1968718" y="1428671"/>
            <a:ext cx="1868569" cy="33708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24" name="文本占位符 310"/>
          <p:cNvSpPr>
            <a:spLocks noGrp="1"/>
          </p:cNvSpPr>
          <p:nvPr>
            <p:ph type="body" sz="quarter" idx="23" hasCustomPrompt="1"/>
          </p:nvPr>
        </p:nvSpPr>
        <p:spPr>
          <a:xfrm>
            <a:off x="4663150" y="1304047"/>
            <a:ext cx="807865" cy="58633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000" b="1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25" name="文本占位符 310"/>
          <p:cNvSpPr>
            <a:spLocks noGrp="1"/>
          </p:cNvSpPr>
          <p:nvPr>
            <p:ph type="body" sz="quarter" idx="24"/>
          </p:nvPr>
        </p:nvSpPr>
        <p:spPr>
          <a:xfrm>
            <a:off x="5650702" y="1428671"/>
            <a:ext cx="1868569" cy="33708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26" name="文本占位符 310"/>
          <p:cNvSpPr>
            <a:spLocks noGrp="1"/>
          </p:cNvSpPr>
          <p:nvPr>
            <p:ph type="body" sz="quarter" idx="25" hasCustomPrompt="1"/>
          </p:nvPr>
        </p:nvSpPr>
        <p:spPr>
          <a:xfrm>
            <a:off x="8293172" y="1304047"/>
            <a:ext cx="807865" cy="58633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000" b="1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27" name="文本占位符 310"/>
          <p:cNvSpPr>
            <a:spLocks noGrp="1"/>
          </p:cNvSpPr>
          <p:nvPr>
            <p:ph type="body" sz="quarter" idx="26"/>
          </p:nvPr>
        </p:nvSpPr>
        <p:spPr>
          <a:xfrm>
            <a:off x="9280724" y="1428671"/>
            <a:ext cx="1868569" cy="33708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1505220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Discov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67" name="Group 4">
            <a:extLst>
              <a:ext uri="{FF2B5EF4-FFF2-40B4-BE49-F238E27FC236}">
                <a16:creationId xmlns:a16="http://schemas.microsoft.com/office/drawing/2014/main" id="{17413FA8-B926-4F79-BE67-4D826E05949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</p:grpSpPr>
        <p:sp>
          <p:nvSpPr>
            <p:cNvPr id="68" name="AutoShape 3">
              <a:extLst>
                <a:ext uri="{FF2B5EF4-FFF2-40B4-BE49-F238E27FC236}">
                  <a16:creationId xmlns:a16="http://schemas.microsoft.com/office/drawing/2014/main" id="{67A0898D-5E9C-4ECA-8716-B27BD4E303A7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69" name="Rectangle 5">
              <a:extLst>
                <a:ext uri="{FF2B5EF4-FFF2-40B4-BE49-F238E27FC236}">
                  <a16:creationId xmlns:a16="http://schemas.microsoft.com/office/drawing/2014/main" id="{239A1E07-3A1C-41F5-92ED-8B3567E0FF1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0" name="Freeform 6">
              <a:extLst>
                <a:ext uri="{FF2B5EF4-FFF2-40B4-BE49-F238E27FC236}">
                  <a16:creationId xmlns:a16="http://schemas.microsoft.com/office/drawing/2014/main" id="{E9D6C4A4-2B67-4288-817E-9A4BFFCA30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1" name="Freeform 7">
              <a:extLst>
                <a:ext uri="{FF2B5EF4-FFF2-40B4-BE49-F238E27FC236}">
                  <a16:creationId xmlns:a16="http://schemas.microsoft.com/office/drawing/2014/main" id="{6B8D6F90-2C6B-4628-AE61-C65FEE4878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C0E4DAA6-41BC-4FB2-8CF3-65E9131F42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2474DAF8-D7A5-411C-A001-70D5A07D88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10">
              <a:extLst>
                <a:ext uri="{FF2B5EF4-FFF2-40B4-BE49-F238E27FC236}">
                  <a16:creationId xmlns:a16="http://schemas.microsoft.com/office/drawing/2014/main" id="{06B8E519-0572-4B3F-9254-9C405ADACC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4DA47499-7EFA-44C7-93C9-40237E640F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C8EA471D-6FAF-4C4F-B21D-814C5991B9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BEC055FD-07C4-4F86-A926-EFFCD0E704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DBC8C3F1-E782-4E33-8648-C0D9005D2F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5">
              <a:extLst>
                <a:ext uri="{FF2B5EF4-FFF2-40B4-BE49-F238E27FC236}">
                  <a16:creationId xmlns:a16="http://schemas.microsoft.com/office/drawing/2014/main" id="{511543D3-2D83-4FA7-A510-0D59ED4DFD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6">
              <a:extLst>
                <a:ext uri="{FF2B5EF4-FFF2-40B4-BE49-F238E27FC236}">
                  <a16:creationId xmlns:a16="http://schemas.microsoft.com/office/drawing/2014/main" id="{5C99A006-6A36-4318-A0F6-FC763AF1FD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2" name="Freeform 17">
              <a:extLst>
                <a:ext uri="{FF2B5EF4-FFF2-40B4-BE49-F238E27FC236}">
                  <a16:creationId xmlns:a16="http://schemas.microsoft.com/office/drawing/2014/main" id="{D65C69B5-F055-4C41-976C-E6733BC98A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8">
              <a:extLst>
                <a:ext uri="{FF2B5EF4-FFF2-40B4-BE49-F238E27FC236}">
                  <a16:creationId xmlns:a16="http://schemas.microsoft.com/office/drawing/2014/main" id="{1A3177FB-A0BD-4B08-B181-14A829DF1B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9">
              <a:extLst>
                <a:ext uri="{FF2B5EF4-FFF2-40B4-BE49-F238E27FC236}">
                  <a16:creationId xmlns:a16="http://schemas.microsoft.com/office/drawing/2014/main" id="{3528B336-8FBC-4C1E-B4B2-C99449F8E8B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20">
              <a:extLst>
                <a:ext uri="{FF2B5EF4-FFF2-40B4-BE49-F238E27FC236}">
                  <a16:creationId xmlns:a16="http://schemas.microsoft.com/office/drawing/2014/main" id="{BD4F46C1-2FE6-44C8-A55E-45E98246F6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Rectangle 21">
              <a:extLst>
                <a:ext uri="{FF2B5EF4-FFF2-40B4-BE49-F238E27FC236}">
                  <a16:creationId xmlns:a16="http://schemas.microsoft.com/office/drawing/2014/main" id="{09DD4248-B5EF-40DF-AEE7-8BD9A8A7418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0EF4CE3A-3112-407D-B00C-337ACD7FDA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EEE8532D-E6E7-4BD0-9A45-58E8A1A93D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2B2B85B8-C753-425A-ACC5-3B2B2268FE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023916B4-1AD7-4055-9353-DB438003EF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6D2086AF-BC95-4BE8-AB84-A66F4C80A6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E7A147C6-9FDA-4D95-A42A-92861D17D6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45D5BF2A-EF85-417C-B03F-30CEAE118D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795098EC-2ACB-4C39-AA2D-A12FF06BA7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447048D5-71A3-4A33-9E51-0388E2EC90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5866A8C0-C096-47DA-9C8E-D82E74E479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4B91E936-1F6C-4BAE-9F8C-2A198926D7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4">
              <a:extLst>
                <a:ext uri="{FF2B5EF4-FFF2-40B4-BE49-F238E27FC236}">
                  <a16:creationId xmlns:a16="http://schemas.microsoft.com/office/drawing/2014/main" id="{88823701-A9F3-4323-AD0C-A2AD4BE0B9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5">
              <a:extLst>
                <a:ext uri="{FF2B5EF4-FFF2-40B4-BE49-F238E27FC236}">
                  <a16:creationId xmlns:a16="http://schemas.microsoft.com/office/drawing/2014/main" id="{C495104A-F915-4B0C-961E-EF42EEA3C8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6">
              <a:extLst>
                <a:ext uri="{FF2B5EF4-FFF2-40B4-BE49-F238E27FC236}">
                  <a16:creationId xmlns:a16="http://schemas.microsoft.com/office/drawing/2014/main" id="{6A51DB3B-303A-4D1F-A5E4-A76D700245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7">
              <a:extLst>
                <a:ext uri="{FF2B5EF4-FFF2-40B4-BE49-F238E27FC236}">
                  <a16:creationId xmlns:a16="http://schemas.microsoft.com/office/drawing/2014/main" id="{E2E2D34A-EEA4-4A9C-81F3-B794F5CEFE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8B3BECFC-710D-46F1-96FF-B5371F927C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9">
              <a:extLst>
                <a:ext uri="{FF2B5EF4-FFF2-40B4-BE49-F238E27FC236}">
                  <a16:creationId xmlns:a16="http://schemas.microsoft.com/office/drawing/2014/main" id="{90665531-8DF2-4759-B8DB-FEF6D91D48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40">
              <a:extLst>
                <a:ext uri="{FF2B5EF4-FFF2-40B4-BE49-F238E27FC236}">
                  <a16:creationId xmlns:a16="http://schemas.microsoft.com/office/drawing/2014/main" id="{26F566F5-E589-4F94-81DD-DD2CA39F85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1">
              <a:extLst>
                <a:ext uri="{FF2B5EF4-FFF2-40B4-BE49-F238E27FC236}">
                  <a16:creationId xmlns:a16="http://schemas.microsoft.com/office/drawing/2014/main" id="{AD2F1B90-FBA5-468A-ADE5-6AF4A84870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2">
              <a:extLst>
                <a:ext uri="{FF2B5EF4-FFF2-40B4-BE49-F238E27FC236}">
                  <a16:creationId xmlns:a16="http://schemas.microsoft.com/office/drawing/2014/main" id="{2FD588FF-B434-4865-9645-F295045E86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3">
              <a:extLst>
                <a:ext uri="{FF2B5EF4-FFF2-40B4-BE49-F238E27FC236}">
                  <a16:creationId xmlns:a16="http://schemas.microsoft.com/office/drawing/2014/main" id="{19302DA6-B22F-4EF5-A69A-ABD9063A84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4">
              <a:extLst>
                <a:ext uri="{FF2B5EF4-FFF2-40B4-BE49-F238E27FC236}">
                  <a16:creationId xmlns:a16="http://schemas.microsoft.com/office/drawing/2014/main" id="{FE7EC85F-4555-4FCA-8CCD-19C42F488E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5">
              <a:extLst>
                <a:ext uri="{FF2B5EF4-FFF2-40B4-BE49-F238E27FC236}">
                  <a16:creationId xmlns:a16="http://schemas.microsoft.com/office/drawing/2014/main" id="{1962168F-4DE0-46A6-8EFD-C4A1BA3751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7B9E10B1-1CAA-4E4C-B256-1BA034A292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7">
              <a:extLst>
                <a:ext uri="{FF2B5EF4-FFF2-40B4-BE49-F238E27FC236}">
                  <a16:creationId xmlns:a16="http://schemas.microsoft.com/office/drawing/2014/main" id="{A8D8148A-C053-4A37-844E-75EF041690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8">
              <a:extLst>
                <a:ext uri="{FF2B5EF4-FFF2-40B4-BE49-F238E27FC236}">
                  <a16:creationId xmlns:a16="http://schemas.microsoft.com/office/drawing/2014/main" id="{A20CEF9E-743B-4F98-9FF0-EBBBC4FEB2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9">
              <a:extLst>
                <a:ext uri="{FF2B5EF4-FFF2-40B4-BE49-F238E27FC236}">
                  <a16:creationId xmlns:a16="http://schemas.microsoft.com/office/drawing/2014/main" id="{B790B20E-FD43-462D-8007-EC2B15D8FC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3DCCF01C-7444-4B23-BDF1-D8027642EA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9C1F7A58-7A43-4EF6-8310-FC2223E349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CFADC32E-9FC7-4E6E-842D-E7A407A371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D5B27FA2-8D3C-408A-9480-A049E6D384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1FE7A3D8-FB06-4617-BFC5-9D2DCCA8AB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:a16="http://schemas.microsoft.com/office/drawing/2014/main" id="{465E4A38-A19E-4A38-8E8A-A82D12FA56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:a16="http://schemas.microsoft.com/office/drawing/2014/main" id="{A1F24538-62EE-43F6-AFF0-9E5AC6235F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7">
              <a:extLst>
                <a:ext uri="{FF2B5EF4-FFF2-40B4-BE49-F238E27FC236}">
                  <a16:creationId xmlns:a16="http://schemas.microsoft.com/office/drawing/2014/main" id="{E45D68DF-3FB9-4397-9E42-B8F0FD2CBC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8">
              <a:extLst>
                <a:ext uri="{FF2B5EF4-FFF2-40B4-BE49-F238E27FC236}">
                  <a16:creationId xmlns:a16="http://schemas.microsoft.com/office/drawing/2014/main" id="{A559BEA7-D8F9-48FE-8B9C-D2CC236311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9">
              <a:extLst>
                <a:ext uri="{FF2B5EF4-FFF2-40B4-BE49-F238E27FC236}">
                  <a16:creationId xmlns:a16="http://schemas.microsoft.com/office/drawing/2014/main" id="{00C3857F-D388-4662-B791-624CEA2D4E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60">
              <a:extLst>
                <a:ext uri="{FF2B5EF4-FFF2-40B4-BE49-F238E27FC236}">
                  <a16:creationId xmlns:a16="http://schemas.microsoft.com/office/drawing/2014/main" id="{509EDC47-72F4-4A73-A0DC-EFEEA7F78B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1">
              <a:extLst>
                <a:ext uri="{FF2B5EF4-FFF2-40B4-BE49-F238E27FC236}">
                  <a16:creationId xmlns:a16="http://schemas.microsoft.com/office/drawing/2014/main" id="{82FD3E03-FA3C-47B4-A46E-1FDBD51C45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2">
              <a:extLst>
                <a:ext uri="{FF2B5EF4-FFF2-40B4-BE49-F238E27FC236}">
                  <a16:creationId xmlns:a16="http://schemas.microsoft.com/office/drawing/2014/main" id="{B71695B0-B6B0-40D5-8FAF-58EC726C64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9821C742-34A7-4634-ABFF-1A8C76DB814E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79808" t="-43218" r="-79808" b="-4321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1" name="Text Placeholder 140">
            <a:extLst>
              <a:ext uri="{FF2B5EF4-FFF2-40B4-BE49-F238E27FC236}">
                <a16:creationId xmlns:a16="http://schemas.microsoft.com/office/drawing/2014/main" id="{E2C11A33-E2C2-4ED9-A0FF-F9E78469F2C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CFA768B8-D2D1-447E-9F0E-47C681CCC99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57847716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Fluid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67" name="Group 4">
            <a:extLst>
              <a:ext uri="{FF2B5EF4-FFF2-40B4-BE49-F238E27FC236}">
                <a16:creationId xmlns:a16="http://schemas.microsoft.com/office/drawing/2014/main" id="{17413FA8-B926-4F79-BE67-4D826E05949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</p:grpSpPr>
        <p:sp>
          <p:nvSpPr>
            <p:cNvPr id="68" name="AutoShape 3">
              <a:extLst>
                <a:ext uri="{FF2B5EF4-FFF2-40B4-BE49-F238E27FC236}">
                  <a16:creationId xmlns:a16="http://schemas.microsoft.com/office/drawing/2014/main" id="{67A0898D-5E9C-4ECA-8716-B27BD4E303A7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69" name="Rectangle 5">
              <a:extLst>
                <a:ext uri="{FF2B5EF4-FFF2-40B4-BE49-F238E27FC236}">
                  <a16:creationId xmlns:a16="http://schemas.microsoft.com/office/drawing/2014/main" id="{239A1E07-3A1C-41F5-92ED-8B3567E0FF1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0" name="Freeform 6">
              <a:extLst>
                <a:ext uri="{FF2B5EF4-FFF2-40B4-BE49-F238E27FC236}">
                  <a16:creationId xmlns:a16="http://schemas.microsoft.com/office/drawing/2014/main" id="{E9D6C4A4-2B67-4288-817E-9A4BFFCA30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1" name="Freeform 7">
              <a:extLst>
                <a:ext uri="{FF2B5EF4-FFF2-40B4-BE49-F238E27FC236}">
                  <a16:creationId xmlns:a16="http://schemas.microsoft.com/office/drawing/2014/main" id="{6B8D6F90-2C6B-4628-AE61-C65FEE4878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C0E4DAA6-41BC-4FB2-8CF3-65E9131F42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2474DAF8-D7A5-411C-A001-70D5A07D88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10">
              <a:extLst>
                <a:ext uri="{FF2B5EF4-FFF2-40B4-BE49-F238E27FC236}">
                  <a16:creationId xmlns:a16="http://schemas.microsoft.com/office/drawing/2014/main" id="{06B8E519-0572-4B3F-9254-9C405ADACC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4DA47499-7EFA-44C7-93C9-40237E640F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C8EA471D-6FAF-4C4F-B21D-814C5991B9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BEC055FD-07C4-4F86-A926-EFFCD0E704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DBC8C3F1-E782-4E33-8648-C0D9005D2F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5">
              <a:extLst>
                <a:ext uri="{FF2B5EF4-FFF2-40B4-BE49-F238E27FC236}">
                  <a16:creationId xmlns:a16="http://schemas.microsoft.com/office/drawing/2014/main" id="{511543D3-2D83-4FA7-A510-0D59ED4DFD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6">
              <a:extLst>
                <a:ext uri="{FF2B5EF4-FFF2-40B4-BE49-F238E27FC236}">
                  <a16:creationId xmlns:a16="http://schemas.microsoft.com/office/drawing/2014/main" id="{5C99A006-6A36-4318-A0F6-FC763AF1FD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2" name="Freeform 17">
              <a:extLst>
                <a:ext uri="{FF2B5EF4-FFF2-40B4-BE49-F238E27FC236}">
                  <a16:creationId xmlns:a16="http://schemas.microsoft.com/office/drawing/2014/main" id="{D65C69B5-F055-4C41-976C-E6733BC98A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8">
              <a:extLst>
                <a:ext uri="{FF2B5EF4-FFF2-40B4-BE49-F238E27FC236}">
                  <a16:creationId xmlns:a16="http://schemas.microsoft.com/office/drawing/2014/main" id="{1A3177FB-A0BD-4B08-B181-14A829DF1B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9">
              <a:extLst>
                <a:ext uri="{FF2B5EF4-FFF2-40B4-BE49-F238E27FC236}">
                  <a16:creationId xmlns:a16="http://schemas.microsoft.com/office/drawing/2014/main" id="{3528B336-8FBC-4C1E-B4B2-C99449F8E8B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20">
              <a:extLst>
                <a:ext uri="{FF2B5EF4-FFF2-40B4-BE49-F238E27FC236}">
                  <a16:creationId xmlns:a16="http://schemas.microsoft.com/office/drawing/2014/main" id="{BD4F46C1-2FE6-44C8-A55E-45E98246F6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Rectangle 21">
              <a:extLst>
                <a:ext uri="{FF2B5EF4-FFF2-40B4-BE49-F238E27FC236}">
                  <a16:creationId xmlns:a16="http://schemas.microsoft.com/office/drawing/2014/main" id="{09DD4248-B5EF-40DF-AEE7-8BD9A8A7418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0EF4CE3A-3112-407D-B00C-337ACD7FDA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EEE8532D-E6E7-4BD0-9A45-58E8A1A93D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2B2B85B8-C753-425A-ACC5-3B2B2268FE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023916B4-1AD7-4055-9353-DB438003EF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6D2086AF-BC95-4BE8-AB84-A66F4C80A6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E7A147C6-9FDA-4D95-A42A-92861D17D6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45D5BF2A-EF85-417C-B03F-30CEAE118D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795098EC-2ACB-4C39-AA2D-A12FF06BA7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447048D5-71A3-4A33-9E51-0388E2EC90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5866A8C0-C096-47DA-9C8E-D82E74E479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4B91E936-1F6C-4BAE-9F8C-2A198926D7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4">
              <a:extLst>
                <a:ext uri="{FF2B5EF4-FFF2-40B4-BE49-F238E27FC236}">
                  <a16:creationId xmlns:a16="http://schemas.microsoft.com/office/drawing/2014/main" id="{88823701-A9F3-4323-AD0C-A2AD4BE0B9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5">
              <a:extLst>
                <a:ext uri="{FF2B5EF4-FFF2-40B4-BE49-F238E27FC236}">
                  <a16:creationId xmlns:a16="http://schemas.microsoft.com/office/drawing/2014/main" id="{C495104A-F915-4B0C-961E-EF42EEA3C8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6">
              <a:extLst>
                <a:ext uri="{FF2B5EF4-FFF2-40B4-BE49-F238E27FC236}">
                  <a16:creationId xmlns:a16="http://schemas.microsoft.com/office/drawing/2014/main" id="{6A51DB3B-303A-4D1F-A5E4-A76D700245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7">
              <a:extLst>
                <a:ext uri="{FF2B5EF4-FFF2-40B4-BE49-F238E27FC236}">
                  <a16:creationId xmlns:a16="http://schemas.microsoft.com/office/drawing/2014/main" id="{E2E2D34A-EEA4-4A9C-81F3-B794F5CEFE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8B3BECFC-710D-46F1-96FF-B5371F927C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9">
              <a:extLst>
                <a:ext uri="{FF2B5EF4-FFF2-40B4-BE49-F238E27FC236}">
                  <a16:creationId xmlns:a16="http://schemas.microsoft.com/office/drawing/2014/main" id="{90665531-8DF2-4759-B8DB-FEF6D91D48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40">
              <a:extLst>
                <a:ext uri="{FF2B5EF4-FFF2-40B4-BE49-F238E27FC236}">
                  <a16:creationId xmlns:a16="http://schemas.microsoft.com/office/drawing/2014/main" id="{26F566F5-E589-4F94-81DD-DD2CA39F85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1">
              <a:extLst>
                <a:ext uri="{FF2B5EF4-FFF2-40B4-BE49-F238E27FC236}">
                  <a16:creationId xmlns:a16="http://schemas.microsoft.com/office/drawing/2014/main" id="{AD2F1B90-FBA5-468A-ADE5-6AF4A84870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2">
              <a:extLst>
                <a:ext uri="{FF2B5EF4-FFF2-40B4-BE49-F238E27FC236}">
                  <a16:creationId xmlns:a16="http://schemas.microsoft.com/office/drawing/2014/main" id="{2FD588FF-B434-4865-9645-F295045E86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3">
              <a:extLst>
                <a:ext uri="{FF2B5EF4-FFF2-40B4-BE49-F238E27FC236}">
                  <a16:creationId xmlns:a16="http://schemas.microsoft.com/office/drawing/2014/main" id="{19302DA6-B22F-4EF5-A69A-ABD9063A84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4">
              <a:extLst>
                <a:ext uri="{FF2B5EF4-FFF2-40B4-BE49-F238E27FC236}">
                  <a16:creationId xmlns:a16="http://schemas.microsoft.com/office/drawing/2014/main" id="{FE7EC85F-4555-4FCA-8CCD-19C42F488E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5">
              <a:extLst>
                <a:ext uri="{FF2B5EF4-FFF2-40B4-BE49-F238E27FC236}">
                  <a16:creationId xmlns:a16="http://schemas.microsoft.com/office/drawing/2014/main" id="{1962168F-4DE0-46A6-8EFD-C4A1BA3751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7B9E10B1-1CAA-4E4C-B256-1BA034A292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7">
              <a:extLst>
                <a:ext uri="{FF2B5EF4-FFF2-40B4-BE49-F238E27FC236}">
                  <a16:creationId xmlns:a16="http://schemas.microsoft.com/office/drawing/2014/main" id="{A8D8148A-C053-4A37-844E-75EF041690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8">
              <a:extLst>
                <a:ext uri="{FF2B5EF4-FFF2-40B4-BE49-F238E27FC236}">
                  <a16:creationId xmlns:a16="http://schemas.microsoft.com/office/drawing/2014/main" id="{A20CEF9E-743B-4F98-9FF0-EBBBC4FEB2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9">
              <a:extLst>
                <a:ext uri="{FF2B5EF4-FFF2-40B4-BE49-F238E27FC236}">
                  <a16:creationId xmlns:a16="http://schemas.microsoft.com/office/drawing/2014/main" id="{B790B20E-FD43-462D-8007-EC2B15D8FC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3DCCF01C-7444-4B23-BDF1-D8027642EA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9C1F7A58-7A43-4EF6-8310-FC2223E349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CFADC32E-9FC7-4E6E-842D-E7A407A371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D5B27FA2-8D3C-408A-9480-A049E6D384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1FE7A3D8-FB06-4617-BFC5-9D2DCCA8AB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:a16="http://schemas.microsoft.com/office/drawing/2014/main" id="{465E4A38-A19E-4A38-8E8A-A82D12FA56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:a16="http://schemas.microsoft.com/office/drawing/2014/main" id="{A1F24538-62EE-43F6-AFF0-9E5AC6235F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7">
              <a:extLst>
                <a:ext uri="{FF2B5EF4-FFF2-40B4-BE49-F238E27FC236}">
                  <a16:creationId xmlns:a16="http://schemas.microsoft.com/office/drawing/2014/main" id="{E45D68DF-3FB9-4397-9E42-B8F0FD2CBC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8">
              <a:extLst>
                <a:ext uri="{FF2B5EF4-FFF2-40B4-BE49-F238E27FC236}">
                  <a16:creationId xmlns:a16="http://schemas.microsoft.com/office/drawing/2014/main" id="{A559BEA7-D8F9-48FE-8B9C-D2CC236311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9">
              <a:extLst>
                <a:ext uri="{FF2B5EF4-FFF2-40B4-BE49-F238E27FC236}">
                  <a16:creationId xmlns:a16="http://schemas.microsoft.com/office/drawing/2014/main" id="{00C3857F-D388-4662-B791-624CEA2D4E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60">
              <a:extLst>
                <a:ext uri="{FF2B5EF4-FFF2-40B4-BE49-F238E27FC236}">
                  <a16:creationId xmlns:a16="http://schemas.microsoft.com/office/drawing/2014/main" id="{509EDC47-72F4-4A73-A0DC-EFEEA7F78B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1">
              <a:extLst>
                <a:ext uri="{FF2B5EF4-FFF2-40B4-BE49-F238E27FC236}">
                  <a16:creationId xmlns:a16="http://schemas.microsoft.com/office/drawing/2014/main" id="{82FD3E03-FA3C-47B4-A46E-1FDBD51C45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2">
              <a:extLst>
                <a:ext uri="{FF2B5EF4-FFF2-40B4-BE49-F238E27FC236}">
                  <a16:creationId xmlns:a16="http://schemas.microsoft.com/office/drawing/2014/main" id="{B71695B0-B6B0-40D5-8FAF-58EC726C64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E3563E49-DAF7-4206-AAD7-38E789258387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59425" t="-59426" r="-32309" b="-3230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3" name="Text Placeholder 140">
            <a:extLst>
              <a:ext uri="{FF2B5EF4-FFF2-40B4-BE49-F238E27FC236}">
                <a16:creationId xmlns:a16="http://schemas.microsoft.com/office/drawing/2014/main" id="{0BA02072-FEDB-429A-A4C0-22D59D09BF0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79" name="Text Placeholder 135">
            <a:extLst>
              <a:ext uri="{FF2B5EF4-FFF2-40B4-BE49-F238E27FC236}">
                <a16:creationId xmlns:a16="http://schemas.microsoft.com/office/drawing/2014/main" id="{0ABA4448-A18D-4663-B455-EAD951F8620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288765359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Streng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67" name="Group 4">
            <a:extLst>
              <a:ext uri="{FF2B5EF4-FFF2-40B4-BE49-F238E27FC236}">
                <a16:creationId xmlns:a16="http://schemas.microsoft.com/office/drawing/2014/main" id="{17413FA8-B926-4F79-BE67-4D826E05949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</p:grpSpPr>
        <p:sp>
          <p:nvSpPr>
            <p:cNvPr id="68" name="AutoShape 3">
              <a:extLst>
                <a:ext uri="{FF2B5EF4-FFF2-40B4-BE49-F238E27FC236}">
                  <a16:creationId xmlns:a16="http://schemas.microsoft.com/office/drawing/2014/main" id="{67A0898D-5E9C-4ECA-8716-B27BD4E303A7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69" name="Rectangle 5">
              <a:extLst>
                <a:ext uri="{FF2B5EF4-FFF2-40B4-BE49-F238E27FC236}">
                  <a16:creationId xmlns:a16="http://schemas.microsoft.com/office/drawing/2014/main" id="{239A1E07-3A1C-41F5-92ED-8B3567E0FF1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0" name="Freeform 6">
              <a:extLst>
                <a:ext uri="{FF2B5EF4-FFF2-40B4-BE49-F238E27FC236}">
                  <a16:creationId xmlns:a16="http://schemas.microsoft.com/office/drawing/2014/main" id="{E9D6C4A4-2B67-4288-817E-9A4BFFCA30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1" name="Freeform 7">
              <a:extLst>
                <a:ext uri="{FF2B5EF4-FFF2-40B4-BE49-F238E27FC236}">
                  <a16:creationId xmlns:a16="http://schemas.microsoft.com/office/drawing/2014/main" id="{6B8D6F90-2C6B-4628-AE61-C65FEE4878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C0E4DAA6-41BC-4FB2-8CF3-65E9131F42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2474DAF8-D7A5-411C-A001-70D5A07D88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10">
              <a:extLst>
                <a:ext uri="{FF2B5EF4-FFF2-40B4-BE49-F238E27FC236}">
                  <a16:creationId xmlns:a16="http://schemas.microsoft.com/office/drawing/2014/main" id="{06B8E519-0572-4B3F-9254-9C405ADACC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4DA47499-7EFA-44C7-93C9-40237E640F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C8EA471D-6FAF-4C4F-B21D-814C5991B9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BEC055FD-07C4-4F86-A926-EFFCD0E704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DBC8C3F1-E782-4E33-8648-C0D9005D2F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5">
              <a:extLst>
                <a:ext uri="{FF2B5EF4-FFF2-40B4-BE49-F238E27FC236}">
                  <a16:creationId xmlns:a16="http://schemas.microsoft.com/office/drawing/2014/main" id="{511543D3-2D83-4FA7-A510-0D59ED4DFD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6">
              <a:extLst>
                <a:ext uri="{FF2B5EF4-FFF2-40B4-BE49-F238E27FC236}">
                  <a16:creationId xmlns:a16="http://schemas.microsoft.com/office/drawing/2014/main" id="{5C99A006-6A36-4318-A0F6-FC763AF1FD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2" name="Freeform 17">
              <a:extLst>
                <a:ext uri="{FF2B5EF4-FFF2-40B4-BE49-F238E27FC236}">
                  <a16:creationId xmlns:a16="http://schemas.microsoft.com/office/drawing/2014/main" id="{D65C69B5-F055-4C41-976C-E6733BC98A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8">
              <a:extLst>
                <a:ext uri="{FF2B5EF4-FFF2-40B4-BE49-F238E27FC236}">
                  <a16:creationId xmlns:a16="http://schemas.microsoft.com/office/drawing/2014/main" id="{1A3177FB-A0BD-4B08-B181-14A829DF1B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9">
              <a:extLst>
                <a:ext uri="{FF2B5EF4-FFF2-40B4-BE49-F238E27FC236}">
                  <a16:creationId xmlns:a16="http://schemas.microsoft.com/office/drawing/2014/main" id="{3528B336-8FBC-4C1E-B4B2-C99449F8E8B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20">
              <a:extLst>
                <a:ext uri="{FF2B5EF4-FFF2-40B4-BE49-F238E27FC236}">
                  <a16:creationId xmlns:a16="http://schemas.microsoft.com/office/drawing/2014/main" id="{BD4F46C1-2FE6-44C8-A55E-45E98246F6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Rectangle 21">
              <a:extLst>
                <a:ext uri="{FF2B5EF4-FFF2-40B4-BE49-F238E27FC236}">
                  <a16:creationId xmlns:a16="http://schemas.microsoft.com/office/drawing/2014/main" id="{09DD4248-B5EF-40DF-AEE7-8BD9A8A7418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0EF4CE3A-3112-407D-B00C-337ACD7FDA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EEE8532D-E6E7-4BD0-9A45-58E8A1A93D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2B2B85B8-C753-425A-ACC5-3B2B2268FE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023916B4-1AD7-4055-9353-DB438003EF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6D2086AF-BC95-4BE8-AB84-A66F4C80A6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E7A147C6-9FDA-4D95-A42A-92861D17D6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45D5BF2A-EF85-417C-B03F-30CEAE118D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795098EC-2ACB-4C39-AA2D-A12FF06BA7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447048D5-71A3-4A33-9E51-0388E2EC90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5866A8C0-C096-47DA-9C8E-D82E74E479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4B91E936-1F6C-4BAE-9F8C-2A198926D7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4">
              <a:extLst>
                <a:ext uri="{FF2B5EF4-FFF2-40B4-BE49-F238E27FC236}">
                  <a16:creationId xmlns:a16="http://schemas.microsoft.com/office/drawing/2014/main" id="{88823701-A9F3-4323-AD0C-A2AD4BE0B9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5">
              <a:extLst>
                <a:ext uri="{FF2B5EF4-FFF2-40B4-BE49-F238E27FC236}">
                  <a16:creationId xmlns:a16="http://schemas.microsoft.com/office/drawing/2014/main" id="{C495104A-F915-4B0C-961E-EF42EEA3C8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6">
              <a:extLst>
                <a:ext uri="{FF2B5EF4-FFF2-40B4-BE49-F238E27FC236}">
                  <a16:creationId xmlns:a16="http://schemas.microsoft.com/office/drawing/2014/main" id="{6A51DB3B-303A-4D1F-A5E4-A76D700245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7">
              <a:extLst>
                <a:ext uri="{FF2B5EF4-FFF2-40B4-BE49-F238E27FC236}">
                  <a16:creationId xmlns:a16="http://schemas.microsoft.com/office/drawing/2014/main" id="{E2E2D34A-EEA4-4A9C-81F3-B794F5CEFE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8B3BECFC-710D-46F1-96FF-B5371F927C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9">
              <a:extLst>
                <a:ext uri="{FF2B5EF4-FFF2-40B4-BE49-F238E27FC236}">
                  <a16:creationId xmlns:a16="http://schemas.microsoft.com/office/drawing/2014/main" id="{90665531-8DF2-4759-B8DB-FEF6D91D48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40">
              <a:extLst>
                <a:ext uri="{FF2B5EF4-FFF2-40B4-BE49-F238E27FC236}">
                  <a16:creationId xmlns:a16="http://schemas.microsoft.com/office/drawing/2014/main" id="{26F566F5-E589-4F94-81DD-DD2CA39F85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1">
              <a:extLst>
                <a:ext uri="{FF2B5EF4-FFF2-40B4-BE49-F238E27FC236}">
                  <a16:creationId xmlns:a16="http://schemas.microsoft.com/office/drawing/2014/main" id="{AD2F1B90-FBA5-468A-ADE5-6AF4A84870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2">
              <a:extLst>
                <a:ext uri="{FF2B5EF4-FFF2-40B4-BE49-F238E27FC236}">
                  <a16:creationId xmlns:a16="http://schemas.microsoft.com/office/drawing/2014/main" id="{2FD588FF-B434-4865-9645-F295045E86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3">
              <a:extLst>
                <a:ext uri="{FF2B5EF4-FFF2-40B4-BE49-F238E27FC236}">
                  <a16:creationId xmlns:a16="http://schemas.microsoft.com/office/drawing/2014/main" id="{19302DA6-B22F-4EF5-A69A-ABD9063A84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4">
              <a:extLst>
                <a:ext uri="{FF2B5EF4-FFF2-40B4-BE49-F238E27FC236}">
                  <a16:creationId xmlns:a16="http://schemas.microsoft.com/office/drawing/2014/main" id="{FE7EC85F-4555-4FCA-8CCD-19C42F488E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5">
              <a:extLst>
                <a:ext uri="{FF2B5EF4-FFF2-40B4-BE49-F238E27FC236}">
                  <a16:creationId xmlns:a16="http://schemas.microsoft.com/office/drawing/2014/main" id="{1962168F-4DE0-46A6-8EFD-C4A1BA3751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7B9E10B1-1CAA-4E4C-B256-1BA034A292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7">
              <a:extLst>
                <a:ext uri="{FF2B5EF4-FFF2-40B4-BE49-F238E27FC236}">
                  <a16:creationId xmlns:a16="http://schemas.microsoft.com/office/drawing/2014/main" id="{A8D8148A-C053-4A37-844E-75EF041690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8">
              <a:extLst>
                <a:ext uri="{FF2B5EF4-FFF2-40B4-BE49-F238E27FC236}">
                  <a16:creationId xmlns:a16="http://schemas.microsoft.com/office/drawing/2014/main" id="{A20CEF9E-743B-4F98-9FF0-EBBBC4FEB2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9">
              <a:extLst>
                <a:ext uri="{FF2B5EF4-FFF2-40B4-BE49-F238E27FC236}">
                  <a16:creationId xmlns:a16="http://schemas.microsoft.com/office/drawing/2014/main" id="{B790B20E-FD43-462D-8007-EC2B15D8FC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3DCCF01C-7444-4B23-BDF1-D8027642EA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9C1F7A58-7A43-4EF6-8310-FC2223E349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CFADC32E-9FC7-4E6E-842D-E7A407A371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D5B27FA2-8D3C-408A-9480-A049E6D384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1FE7A3D8-FB06-4617-BFC5-9D2DCCA8AB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:a16="http://schemas.microsoft.com/office/drawing/2014/main" id="{465E4A38-A19E-4A38-8E8A-A82D12FA56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:a16="http://schemas.microsoft.com/office/drawing/2014/main" id="{A1F24538-62EE-43F6-AFF0-9E5AC6235F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7">
              <a:extLst>
                <a:ext uri="{FF2B5EF4-FFF2-40B4-BE49-F238E27FC236}">
                  <a16:creationId xmlns:a16="http://schemas.microsoft.com/office/drawing/2014/main" id="{E45D68DF-3FB9-4397-9E42-B8F0FD2CBC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8">
              <a:extLst>
                <a:ext uri="{FF2B5EF4-FFF2-40B4-BE49-F238E27FC236}">
                  <a16:creationId xmlns:a16="http://schemas.microsoft.com/office/drawing/2014/main" id="{A559BEA7-D8F9-48FE-8B9C-D2CC236311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9">
              <a:extLst>
                <a:ext uri="{FF2B5EF4-FFF2-40B4-BE49-F238E27FC236}">
                  <a16:creationId xmlns:a16="http://schemas.microsoft.com/office/drawing/2014/main" id="{00C3857F-D388-4662-B791-624CEA2D4E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60">
              <a:extLst>
                <a:ext uri="{FF2B5EF4-FFF2-40B4-BE49-F238E27FC236}">
                  <a16:creationId xmlns:a16="http://schemas.microsoft.com/office/drawing/2014/main" id="{509EDC47-72F4-4A73-A0DC-EFEEA7F78B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1">
              <a:extLst>
                <a:ext uri="{FF2B5EF4-FFF2-40B4-BE49-F238E27FC236}">
                  <a16:creationId xmlns:a16="http://schemas.microsoft.com/office/drawing/2014/main" id="{82FD3E03-FA3C-47B4-A46E-1FDBD51C45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2">
              <a:extLst>
                <a:ext uri="{FF2B5EF4-FFF2-40B4-BE49-F238E27FC236}">
                  <a16:creationId xmlns:a16="http://schemas.microsoft.com/office/drawing/2014/main" id="{B71695B0-B6B0-40D5-8FAF-58EC726C64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0176FAE9-F8D7-45AD-AA56-97F65AF5C7CF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32409" t="-42275" r="-52944" b="-4307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3" name="Text Placeholder 140">
            <a:extLst>
              <a:ext uri="{FF2B5EF4-FFF2-40B4-BE49-F238E27FC236}">
                <a16:creationId xmlns:a16="http://schemas.microsoft.com/office/drawing/2014/main" id="{7B87D9FE-C85C-4214-9157-DD7F3ED28A3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79" name="Text Placeholder 135">
            <a:extLst>
              <a:ext uri="{FF2B5EF4-FFF2-40B4-BE49-F238E27FC236}">
                <a16:creationId xmlns:a16="http://schemas.microsoft.com/office/drawing/2014/main" id="{315BBA84-73B3-48DF-B6EE-69867E46B6E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338731914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Stru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67" name="Group 4">
            <a:extLst>
              <a:ext uri="{FF2B5EF4-FFF2-40B4-BE49-F238E27FC236}">
                <a16:creationId xmlns:a16="http://schemas.microsoft.com/office/drawing/2014/main" id="{17413FA8-B926-4F79-BE67-4D826E05949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</p:grpSpPr>
        <p:sp>
          <p:nvSpPr>
            <p:cNvPr id="68" name="AutoShape 3">
              <a:extLst>
                <a:ext uri="{FF2B5EF4-FFF2-40B4-BE49-F238E27FC236}">
                  <a16:creationId xmlns:a16="http://schemas.microsoft.com/office/drawing/2014/main" id="{67A0898D-5E9C-4ECA-8716-B27BD4E303A7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69" name="Rectangle 5">
              <a:extLst>
                <a:ext uri="{FF2B5EF4-FFF2-40B4-BE49-F238E27FC236}">
                  <a16:creationId xmlns:a16="http://schemas.microsoft.com/office/drawing/2014/main" id="{239A1E07-3A1C-41F5-92ED-8B3567E0FF1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0" name="Freeform 6">
              <a:extLst>
                <a:ext uri="{FF2B5EF4-FFF2-40B4-BE49-F238E27FC236}">
                  <a16:creationId xmlns:a16="http://schemas.microsoft.com/office/drawing/2014/main" id="{E9D6C4A4-2B67-4288-817E-9A4BFFCA30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1" name="Freeform 7">
              <a:extLst>
                <a:ext uri="{FF2B5EF4-FFF2-40B4-BE49-F238E27FC236}">
                  <a16:creationId xmlns:a16="http://schemas.microsoft.com/office/drawing/2014/main" id="{6B8D6F90-2C6B-4628-AE61-C65FEE4878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C0E4DAA6-41BC-4FB2-8CF3-65E9131F42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2474DAF8-D7A5-411C-A001-70D5A07D88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10">
              <a:extLst>
                <a:ext uri="{FF2B5EF4-FFF2-40B4-BE49-F238E27FC236}">
                  <a16:creationId xmlns:a16="http://schemas.microsoft.com/office/drawing/2014/main" id="{06B8E519-0572-4B3F-9254-9C405ADACC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4DA47499-7EFA-44C7-93C9-40237E640F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C8EA471D-6FAF-4C4F-B21D-814C5991B9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BEC055FD-07C4-4F86-A926-EFFCD0E704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DBC8C3F1-E782-4E33-8648-C0D9005D2F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5">
              <a:extLst>
                <a:ext uri="{FF2B5EF4-FFF2-40B4-BE49-F238E27FC236}">
                  <a16:creationId xmlns:a16="http://schemas.microsoft.com/office/drawing/2014/main" id="{511543D3-2D83-4FA7-A510-0D59ED4DFD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6">
              <a:extLst>
                <a:ext uri="{FF2B5EF4-FFF2-40B4-BE49-F238E27FC236}">
                  <a16:creationId xmlns:a16="http://schemas.microsoft.com/office/drawing/2014/main" id="{5C99A006-6A36-4318-A0F6-FC763AF1FD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2" name="Freeform 17">
              <a:extLst>
                <a:ext uri="{FF2B5EF4-FFF2-40B4-BE49-F238E27FC236}">
                  <a16:creationId xmlns:a16="http://schemas.microsoft.com/office/drawing/2014/main" id="{D65C69B5-F055-4C41-976C-E6733BC98A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8">
              <a:extLst>
                <a:ext uri="{FF2B5EF4-FFF2-40B4-BE49-F238E27FC236}">
                  <a16:creationId xmlns:a16="http://schemas.microsoft.com/office/drawing/2014/main" id="{1A3177FB-A0BD-4B08-B181-14A829DF1B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9">
              <a:extLst>
                <a:ext uri="{FF2B5EF4-FFF2-40B4-BE49-F238E27FC236}">
                  <a16:creationId xmlns:a16="http://schemas.microsoft.com/office/drawing/2014/main" id="{3528B336-8FBC-4C1E-B4B2-C99449F8E8B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20">
              <a:extLst>
                <a:ext uri="{FF2B5EF4-FFF2-40B4-BE49-F238E27FC236}">
                  <a16:creationId xmlns:a16="http://schemas.microsoft.com/office/drawing/2014/main" id="{BD4F46C1-2FE6-44C8-A55E-45E98246F6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Rectangle 21">
              <a:extLst>
                <a:ext uri="{FF2B5EF4-FFF2-40B4-BE49-F238E27FC236}">
                  <a16:creationId xmlns:a16="http://schemas.microsoft.com/office/drawing/2014/main" id="{09DD4248-B5EF-40DF-AEE7-8BD9A8A7418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0EF4CE3A-3112-407D-B00C-337ACD7FDA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EEE8532D-E6E7-4BD0-9A45-58E8A1A93D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2B2B85B8-C753-425A-ACC5-3B2B2268FE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023916B4-1AD7-4055-9353-DB438003EF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6D2086AF-BC95-4BE8-AB84-A66F4C80A6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E7A147C6-9FDA-4D95-A42A-92861D17D6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45D5BF2A-EF85-417C-B03F-30CEAE118D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795098EC-2ACB-4C39-AA2D-A12FF06BA7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447048D5-71A3-4A33-9E51-0388E2EC90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5866A8C0-C096-47DA-9C8E-D82E74E479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4B91E936-1F6C-4BAE-9F8C-2A198926D7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4">
              <a:extLst>
                <a:ext uri="{FF2B5EF4-FFF2-40B4-BE49-F238E27FC236}">
                  <a16:creationId xmlns:a16="http://schemas.microsoft.com/office/drawing/2014/main" id="{88823701-A9F3-4323-AD0C-A2AD4BE0B9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5">
              <a:extLst>
                <a:ext uri="{FF2B5EF4-FFF2-40B4-BE49-F238E27FC236}">
                  <a16:creationId xmlns:a16="http://schemas.microsoft.com/office/drawing/2014/main" id="{C495104A-F915-4B0C-961E-EF42EEA3C8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6">
              <a:extLst>
                <a:ext uri="{FF2B5EF4-FFF2-40B4-BE49-F238E27FC236}">
                  <a16:creationId xmlns:a16="http://schemas.microsoft.com/office/drawing/2014/main" id="{6A51DB3B-303A-4D1F-A5E4-A76D700245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7">
              <a:extLst>
                <a:ext uri="{FF2B5EF4-FFF2-40B4-BE49-F238E27FC236}">
                  <a16:creationId xmlns:a16="http://schemas.microsoft.com/office/drawing/2014/main" id="{E2E2D34A-EEA4-4A9C-81F3-B794F5CEFE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8B3BECFC-710D-46F1-96FF-B5371F927C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9">
              <a:extLst>
                <a:ext uri="{FF2B5EF4-FFF2-40B4-BE49-F238E27FC236}">
                  <a16:creationId xmlns:a16="http://schemas.microsoft.com/office/drawing/2014/main" id="{90665531-8DF2-4759-B8DB-FEF6D91D48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40">
              <a:extLst>
                <a:ext uri="{FF2B5EF4-FFF2-40B4-BE49-F238E27FC236}">
                  <a16:creationId xmlns:a16="http://schemas.microsoft.com/office/drawing/2014/main" id="{26F566F5-E589-4F94-81DD-DD2CA39F85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1">
              <a:extLst>
                <a:ext uri="{FF2B5EF4-FFF2-40B4-BE49-F238E27FC236}">
                  <a16:creationId xmlns:a16="http://schemas.microsoft.com/office/drawing/2014/main" id="{AD2F1B90-FBA5-468A-ADE5-6AF4A84870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2">
              <a:extLst>
                <a:ext uri="{FF2B5EF4-FFF2-40B4-BE49-F238E27FC236}">
                  <a16:creationId xmlns:a16="http://schemas.microsoft.com/office/drawing/2014/main" id="{2FD588FF-B434-4865-9645-F295045E86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3">
              <a:extLst>
                <a:ext uri="{FF2B5EF4-FFF2-40B4-BE49-F238E27FC236}">
                  <a16:creationId xmlns:a16="http://schemas.microsoft.com/office/drawing/2014/main" id="{19302DA6-B22F-4EF5-A69A-ABD9063A84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4">
              <a:extLst>
                <a:ext uri="{FF2B5EF4-FFF2-40B4-BE49-F238E27FC236}">
                  <a16:creationId xmlns:a16="http://schemas.microsoft.com/office/drawing/2014/main" id="{FE7EC85F-4555-4FCA-8CCD-19C42F488E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5">
              <a:extLst>
                <a:ext uri="{FF2B5EF4-FFF2-40B4-BE49-F238E27FC236}">
                  <a16:creationId xmlns:a16="http://schemas.microsoft.com/office/drawing/2014/main" id="{1962168F-4DE0-46A6-8EFD-C4A1BA3751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7B9E10B1-1CAA-4E4C-B256-1BA034A292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7">
              <a:extLst>
                <a:ext uri="{FF2B5EF4-FFF2-40B4-BE49-F238E27FC236}">
                  <a16:creationId xmlns:a16="http://schemas.microsoft.com/office/drawing/2014/main" id="{A8D8148A-C053-4A37-844E-75EF041690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8">
              <a:extLst>
                <a:ext uri="{FF2B5EF4-FFF2-40B4-BE49-F238E27FC236}">
                  <a16:creationId xmlns:a16="http://schemas.microsoft.com/office/drawing/2014/main" id="{A20CEF9E-743B-4F98-9FF0-EBBBC4FEB2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9">
              <a:extLst>
                <a:ext uri="{FF2B5EF4-FFF2-40B4-BE49-F238E27FC236}">
                  <a16:creationId xmlns:a16="http://schemas.microsoft.com/office/drawing/2014/main" id="{B790B20E-FD43-462D-8007-EC2B15D8FC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3DCCF01C-7444-4B23-BDF1-D8027642EA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9C1F7A58-7A43-4EF6-8310-FC2223E349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CFADC32E-9FC7-4E6E-842D-E7A407A371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D5B27FA2-8D3C-408A-9480-A049E6D384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1FE7A3D8-FB06-4617-BFC5-9D2DCCA8AB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:a16="http://schemas.microsoft.com/office/drawing/2014/main" id="{465E4A38-A19E-4A38-8E8A-A82D12FA56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:a16="http://schemas.microsoft.com/office/drawing/2014/main" id="{A1F24538-62EE-43F6-AFF0-9E5AC6235F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7">
              <a:extLst>
                <a:ext uri="{FF2B5EF4-FFF2-40B4-BE49-F238E27FC236}">
                  <a16:creationId xmlns:a16="http://schemas.microsoft.com/office/drawing/2014/main" id="{E45D68DF-3FB9-4397-9E42-B8F0FD2CBC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8">
              <a:extLst>
                <a:ext uri="{FF2B5EF4-FFF2-40B4-BE49-F238E27FC236}">
                  <a16:creationId xmlns:a16="http://schemas.microsoft.com/office/drawing/2014/main" id="{A559BEA7-D8F9-48FE-8B9C-D2CC236311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9">
              <a:extLst>
                <a:ext uri="{FF2B5EF4-FFF2-40B4-BE49-F238E27FC236}">
                  <a16:creationId xmlns:a16="http://schemas.microsoft.com/office/drawing/2014/main" id="{00C3857F-D388-4662-B791-624CEA2D4E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60">
              <a:extLst>
                <a:ext uri="{FF2B5EF4-FFF2-40B4-BE49-F238E27FC236}">
                  <a16:creationId xmlns:a16="http://schemas.microsoft.com/office/drawing/2014/main" id="{509EDC47-72F4-4A73-A0DC-EFEEA7F78B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1">
              <a:extLst>
                <a:ext uri="{FF2B5EF4-FFF2-40B4-BE49-F238E27FC236}">
                  <a16:creationId xmlns:a16="http://schemas.microsoft.com/office/drawing/2014/main" id="{82FD3E03-FA3C-47B4-A46E-1FDBD51C45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2">
              <a:extLst>
                <a:ext uri="{FF2B5EF4-FFF2-40B4-BE49-F238E27FC236}">
                  <a16:creationId xmlns:a16="http://schemas.microsoft.com/office/drawing/2014/main" id="{B71695B0-B6B0-40D5-8FAF-58EC726C64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229705A0-38F7-4A9C-86A4-2F68DE74B02E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8781" t="-8782" r="-19370" b="-1936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3" name="Text Placeholder 140">
            <a:extLst>
              <a:ext uri="{FF2B5EF4-FFF2-40B4-BE49-F238E27FC236}">
                <a16:creationId xmlns:a16="http://schemas.microsoft.com/office/drawing/2014/main" id="{4D897568-993B-4A02-A134-6722AC6A986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79" name="Text Placeholder 135">
            <a:extLst>
              <a:ext uri="{FF2B5EF4-FFF2-40B4-BE49-F238E27FC236}">
                <a16:creationId xmlns:a16="http://schemas.microsoft.com/office/drawing/2014/main" id="{CA8F343C-4D99-4A43-995F-05ACA5C64EB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37824678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Commun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67" name="Group 4">
            <a:extLst>
              <a:ext uri="{FF2B5EF4-FFF2-40B4-BE49-F238E27FC236}">
                <a16:creationId xmlns:a16="http://schemas.microsoft.com/office/drawing/2014/main" id="{17413FA8-B926-4F79-BE67-4D826E05949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</p:grpSpPr>
        <p:sp>
          <p:nvSpPr>
            <p:cNvPr id="68" name="AutoShape 3">
              <a:extLst>
                <a:ext uri="{FF2B5EF4-FFF2-40B4-BE49-F238E27FC236}">
                  <a16:creationId xmlns:a16="http://schemas.microsoft.com/office/drawing/2014/main" id="{67A0898D-5E9C-4ECA-8716-B27BD4E303A7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69" name="Rectangle 5">
              <a:extLst>
                <a:ext uri="{FF2B5EF4-FFF2-40B4-BE49-F238E27FC236}">
                  <a16:creationId xmlns:a16="http://schemas.microsoft.com/office/drawing/2014/main" id="{239A1E07-3A1C-41F5-92ED-8B3567E0FF1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0" name="Freeform 6">
              <a:extLst>
                <a:ext uri="{FF2B5EF4-FFF2-40B4-BE49-F238E27FC236}">
                  <a16:creationId xmlns:a16="http://schemas.microsoft.com/office/drawing/2014/main" id="{E9D6C4A4-2B67-4288-817E-9A4BFFCA30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1" name="Freeform 7">
              <a:extLst>
                <a:ext uri="{FF2B5EF4-FFF2-40B4-BE49-F238E27FC236}">
                  <a16:creationId xmlns:a16="http://schemas.microsoft.com/office/drawing/2014/main" id="{6B8D6F90-2C6B-4628-AE61-C65FEE4878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C0E4DAA6-41BC-4FB2-8CF3-65E9131F42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2474DAF8-D7A5-411C-A001-70D5A07D88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10">
              <a:extLst>
                <a:ext uri="{FF2B5EF4-FFF2-40B4-BE49-F238E27FC236}">
                  <a16:creationId xmlns:a16="http://schemas.microsoft.com/office/drawing/2014/main" id="{06B8E519-0572-4B3F-9254-9C405ADACC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4DA47499-7EFA-44C7-93C9-40237E640F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C8EA471D-6FAF-4C4F-B21D-814C5991B9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BEC055FD-07C4-4F86-A926-EFFCD0E704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DBC8C3F1-E782-4E33-8648-C0D9005D2F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5">
              <a:extLst>
                <a:ext uri="{FF2B5EF4-FFF2-40B4-BE49-F238E27FC236}">
                  <a16:creationId xmlns:a16="http://schemas.microsoft.com/office/drawing/2014/main" id="{511543D3-2D83-4FA7-A510-0D59ED4DFD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6">
              <a:extLst>
                <a:ext uri="{FF2B5EF4-FFF2-40B4-BE49-F238E27FC236}">
                  <a16:creationId xmlns:a16="http://schemas.microsoft.com/office/drawing/2014/main" id="{5C99A006-6A36-4318-A0F6-FC763AF1FD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2" name="Freeform 17">
              <a:extLst>
                <a:ext uri="{FF2B5EF4-FFF2-40B4-BE49-F238E27FC236}">
                  <a16:creationId xmlns:a16="http://schemas.microsoft.com/office/drawing/2014/main" id="{D65C69B5-F055-4C41-976C-E6733BC98A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8">
              <a:extLst>
                <a:ext uri="{FF2B5EF4-FFF2-40B4-BE49-F238E27FC236}">
                  <a16:creationId xmlns:a16="http://schemas.microsoft.com/office/drawing/2014/main" id="{1A3177FB-A0BD-4B08-B181-14A829DF1B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9">
              <a:extLst>
                <a:ext uri="{FF2B5EF4-FFF2-40B4-BE49-F238E27FC236}">
                  <a16:creationId xmlns:a16="http://schemas.microsoft.com/office/drawing/2014/main" id="{3528B336-8FBC-4C1E-B4B2-C99449F8E8B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20">
              <a:extLst>
                <a:ext uri="{FF2B5EF4-FFF2-40B4-BE49-F238E27FC236}">
                  <a16:creationId xmlns:a16="http://schemas.microsoft.com/office/drawing/2014/main" id="{BD4F46C1-2FE6-44C8-A55E-45E98246F6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Rectangle 21">
              <a:extLst>
                <a:ext uri="{FF2B5EF4-FFF2-40B4-BE49-F238E27FC236}">
                  <a16:creationId xmlns:a16="http://schemas.microsoft.com/office/drawing/2014/main" id="{09DD4248-B5EF-40DF-AEE7-8BD9A8A7418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0EF4CE3A-3112-407D-B00C-337ACD7FDA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EEE8532D-E6E7-4BD0-9A45-58E8A1A93D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2B2B85B8-C753-425A-ACC5-3B2B2268FE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023916B4-1AD7-4055-9353-DB438003EF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6D2086AF-BC95-4BE8-AB84-A66F4C80A6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E7A147C6-9FDA-4D95-A42A-92861D17D6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45D5BF2A-EF85-417C-B03F-30CEAE118D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795098EC-2ACB-4C39-AA2D-A12FF06BA7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447048D5-71A3-4A33-9E51-0388E2EC90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5866A8C0-C096-47DA-9C8E-D82E74E479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4B91E936-1F6C-4BAE-9F8C-2A198926D7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4">
              <a:extLst>
                <a:ext uri="{FF2B5EF4-FFF2-40B4-BE49-F238E27FC236}">
                  <a16:creationId xmlns:a16="http://schemas.microsoft.com/office/drawing/2014/main" id="{88823701-A9F3-4323-AD0C-A2AD4BE0B9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5">
              <a:extLst>
                <a:ext uri="{FF2B5EF4-FFF2-40B4-BE49-F238E27FC236}">
                  <a16:creationId xmlns:a16="http://schemas.microsoft.com/office/drawing/2014/main" id="{C495104A-F915-4B0C-961E-EF42EEA3C8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6">
              <a:extLst>
                <a:ext uri="{FF2B5EF4-FFF2-40B4-BE49-F238E27FC236}">
                  <a16:creationId xmlns:a16="http://schemas.microsoft.com/office/drawing/2014/main" id="{6A51DB3B-303A-4D1F-A5E4-A76D700245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7">
              <a:extLst>
                <a:ext uri="{FF2B5EF4-FFF2-40B4-BE49-F238E27FC236}">
                  <a16:creationId xmlns:a16="http://schemas.microsoft.com/office/drawing/2014/main" id="{E2E2D34A-EEA4-4A9C-81F3-B794F5CEFE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8B3BECFC-710D-46F1-96FF-B5371F927C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9">
              <a:extLst>
                <a:ext uri="{FF2B5EF4-FFF2-40B4-BE49-F238E27FC236}">
                  <a16:creationId xmlns:a16="http://schemas.microsoft.com/office/drawing/2014/main" id="{90665531-8DF2-4759-B8DB-FEF6D91D48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40">
              <a:extLst>
                <a:ext uri="{FF2B5EF4-FFF2-40B4-BE49-F238E27FC236}">
                  <a16:creationId xmlns:a16="http://schemas.microsoft.com/office/drawing/2014/main" id="{26F566F5-E589-4F94-81DD-DD2CA39F85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1">
              <a:extLst>
                <a:ext uri="{FF2B5EF4-FFF2-40B4-BE49-F238E27FC236}">
                  <a16:creationId xmlns:a16="http://schemas.microsoft.com/office/drawing/2014/main" id="{AD2F1B90-FBA5-468A-ADE5-6AF4A84870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2">
              <a:extLst>
                <a:ext uri="{FF2B5EF4-FFF2-40B4-BE49-F238E27FC236}">
                  <a16:creationId xmlns:a16="http://schemas.microsoft.com/office/drawing/2014/main" id="{2FD588FF-B434-4865-9645-F295045E86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3">
              <a:extLst>
                <a:ext uri="{FF2B5EF4-FFF2-40B4-BE49-F238E27FC236}">
                  <a16:creationId xmlns:a16="http://schemas.microsoft.com/office/drawing/2014/main" id="{19302DA6-B22F-4EF5-A69A-ABD9063A84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4">
              <a:extLst>
                <a:ext uri="{FF2B5EF4-FFF2-40B4-BE49-F238E27FC236}">
                  <a16:creationId xmlns:a16="http://schemas.microsoft.com/office/drawing/2014/main" id="{FE7EC85F-4555-4FCA-8CCD-19C42F488E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5">
              <a:extLst>
                <a:ext uri="{FF2B5EF4-FFF2-40B4-BE49-F238E27FC236}">
                  <a16:creationId xmlns:a16="http://schemas.microsoft.com/office/drawing/2014/main" id="{1962168F-4DE0-46A6-8EFD-C4A1BA3751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7B9E10B1-1CAA-4E4C-B256-1BA034A292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7">
              <a:extLst>
                <a:ext uri="{FF2B5EF4-FFF2-40B4-BE49-F238E27FC236}">
                  <a16:creationId xmlns:a16="http://schemas.microsoft.com/office/drawing/2014/main" id="{A8D8148A-C053-4A37-844E-75EF041690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8">
              <a:extLst>
                <a:ext uri="{FF2B5EF4-FFF2-40B4-BE49-F238E27FC236}">
                  <a16:creationId xmlns:a16="http://schemas.microsoft.com/office/drawing/2014/main" id="{A20CEF9E-743B-4F98-9FF0-EBBBC4FEB2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9">
              <a:extLst>
                <a:ext uri="{FF2B5EF4-FFF2-40B4-BE49-F238E27FC236}">
                  <a16:creationId xmlns:a16="http://schemas.microsoft.com/office/drawing/2014/main" id="{B790B20E-FD43-462D-8007-EC2B15D8FC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3DCCF01C-7444-4B23-BDF1-D8027642EA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9C1F7A58-7A43-4EF6-8310-FC2223E349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CFADC32E-9FC7-4E6E-842D-E7A407A371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D5B27FA2-8D3C-408A-9480-A049E6D384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1FE7A3D8-FB06-4617-BFC5-9D2DCCA8AB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:a16="http://schemas.microsoft.com/office/drawing/2014/main" id="{465E4A38-A19E-4A38-8E8A-A82D12FA56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:a16="http://schemas.microsoft.com/office/drawing/2014/main" id="{A1F24538-62EE-43F6-AFF0-9E5AC6235F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7">
              <a:extLst>
                <a:ext uri="{FF2B5EF4-FFF2-40B4-BE49-F238E27FC236}">
                  <a16:creationId xmlns:a16="http://schemas.microsoft.com/office/drawing/2014/main" id="{E45D68DF-3FB9-4397-9E42-B8F0FD2CBC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8">
              <a:extLst>
                <a:ext uri="{FF2B5EF4-FFF2-40B4-BE49-F238E27FC236}">
                  <a16:creationId xmlns:a16="http://schemas.microsoft.com/office/drawing/2014/main" id="{A559BEA7-D8F9-48FE-8B9C-D2CC236311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9">
              <a:extLst>
                <a:ext uri="{FF2B5EF4-FFF2-40B4-BE49-F238E27FC236}">
                  <a16:creationId xmlns:a16="http://schemas.microsoft.com/office/drawing/2014/main" id="{00C3857F-D388-4662-B791-624CEA2D4E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60">
              <a:extLst>
                <a:ext uri="{FF2B5EF4-FFF2-40B4-BE49-F238E27FC236}">
                  <a16:creationId xmlns:a16="http://schemas.microsoft.com/office/drawing/2014/main" id="{509EDC47-72F4-4A73-A0DC-EFEEA7F78B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1">
              <a:extLst>
                <a:ext uri="{FF2B5EF4-FFF2-40B4-BE49-F238E27FC236}">
                  <a16:creationId xmlns:a16="http://schemas.microsoft.com/office/drawing/2014/main" id="{82FD3E03-FA3C-47B4-A46E-1FDBD51C45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2">
              <a:extLst>
                <a:ext uri="{FF2B5EF4-FFF2-40B4-BE49-F238E27FC236}">
                  <a16:creationId xmlns:a16="http://schemas.microsoft.com/office/drawing/2014/main" id="{B71695B0-B6B0-40D5-8FAF-58EC726C64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0624966D-E4EA-4F50-9BB6-48291DC82572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28854" t="-32933" r="-6493" b="-241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3" name="Text Placeholder 140">
            <a:extLst>
              <a:ext uri="{FF2B5EF4-FFF2-40B4-BE49-F238E27FC236}">
                <a16:creationId xmlns:a16="http://schemas.microsoft.com/office/drawing/2014/main" id="{7C435E10-BA07-43CA-946E-F929538E56E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79" name="Text Placeholder 135">
            <a:extLst>
              <a:ext uri="{FF2B5EF4-FFF2-40B4-BE49-F238E27FC236}">
                <a16:creationId xmlns:a16="http://schemas.microsoft.com/office/drawing/2014/main" id="{8818C800-1FD7-46E3-9513-EDED28C7D41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31317661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Knowled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67" name="Group 4">
            <a:extLst>
              <a:ext uri="{FF2B5EF4-FFF2-40B4-BE49-F238E27FC236}">
                <a16:creationId xmlns:a16="http://schemas.microsoft.com/office/drawing/2014/main" id="{17413FA8-B926-4F79-BE67-4D826E05949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</p:grpSpPr>
        <p:sp>
          <p:nvSpPr>
            <p:cNvPr id="68" name="AutoShape 3">
              <a:extLst>
                <a:ext uri="{FF2B5EF4-FFF2-40B4-BE49-F238E27FC236}">
                  <a16:creationId xmlns:a16="http://schemas.microsoft.com/office/drawing/2014/main" id="{67A0898D-5E9C-4ECA-8716-B27BD4E303A7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69" name="Rectangle 5">
              <a:extLst>
                <a:ext uri="{FF2B5EF4-FFF2-40B4-BE49-F238E27FC236}">
                  <a16:creationId xmlns:a16="http://schemas.microsoft.com/office/drawing/2014/main" id="{239A1E07-3A1C-41F5-92ED-8B3567E0FF1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0" name="Freeform 6">
              <a:extLst>
                <a:ext uri="{FF2B5EF4-FFF2-40B4-BE49-F238E27FC236}">
                  <a16:creationId xmlns:a16="http://schemas.microsoft.com/office/drawing/2014/main" id="{E9D6C4A4-2B67-4288-817E-9A4BFFCA30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1" name="Freeform 7">
              <a:extLst>
                <a:ext uri="{FF2B5EF4-FFF2-40B4-BE49-F238E27FC236}">
                  <a16:creationId xmlns:a16="http://schemas.microsoft.com/office/drawing/2014/main" id="{6B8D6F90-2C6B-4628-AE61-C65FEE4878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C0E4DAA6-41BC-4FB2-8CF3-65E9131F42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2474DAF8-D7A5-411C-A001-70D5A07D88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10">
              <a:extLst>
                <a:ext uri="{FF2B5EF4-FFF2-40B4-BE49-F238E27FC236}">
                  <a16:creationId xmlns:a16="http://schemas.microsoft.com/office/drawing/2014/main" id="{06B8E519-0572-4B3F-9254-9C405ADACC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4DA47499-7EFA-44C7-93C9-40237E640F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C8EA471D-6FAF-4C4F-B21D-814C5991B9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BEC055FD-07C4-4F86-A926-EFFCD0E704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DBC8C3F1-E782-4E33-8648-C0D9005D2F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5">
              <a:extLst>
                <a:ext uri="{FF2B5EF4-FFF2-40B4-BE49-F238E27FC236}">
                  <a16:creationId xmlns:a16="http://schemas.microsoft.com/office/drawing/2014/main" id="{511543D3-2D83-4FA7-A510-0D59ED4DFD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6">
              <a:extLst>
                <a:ext uri="{FF2B5EF4-FFF2-40B4-BE49-F238E27FC236}">
                  <a16:creationId xmlns:a16="http://schemas.microsoft.com/office/drawing/2014/main" id="{5C99A006-6A36-4318-A0F6-FC763AF1FD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2" name="Freeform 17">
              <a:extLst>
                <a:ext uri="{FF2B5EF4-FFF2-40B4-BE49-F238E27FC236}">
                  <a16:creationId xmlns:a16="http://schemas.microsoft.com/office/drawing/2014/main" id="{D65C69B5-F055-4C41-976C-E6733BC98A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8">
              <a:extLst>
                <a:ext uri="{FF2B5EF4-FFF2-40B4-BE49-F238E27FC236}">
                  <a16:creationId xmlns:a16="http://schemas.microsoft.com/office/drawing/2014/main" id="{1A3177FB-A0BD-4B08-B181-14A829DF1B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9">
              <a:extLst>
                <a:ext uri="{FF2B5EF4-FFF2-40B4-BE49-F238E27FC236}">
                  <a16:creationId xmlns:a16="http://schemas.microsoft.com/office/drawing/2014/main" id="{3528B336-8FBC-4C1E-B4B2-C99449F8E8B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20">
              <a:extLst>
                <a:ext uri="{FF2B5EF4-FFF2-40B4-BE49-F238E27FC236}">
                  <a16:creationId xmlns:a16="http://schemas.microsoft.com/office/drawing/2014/main" id="{BD4F46C1-2FE6-44C8-A55E-45E98246F6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Rectangle 21">
              <a:extLst>
                <a:ext uri="{FF2B5EF4-FFF2-40B4-BE49-F238E27FC236}">
                  <a16:creationId xmlns:a16="http://schemas.microsoft.com/office/drawing/2014/main" id="{09DD4248-B5EF-40DF-AEE7-8BD9A8A7418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0EF4CE3A-3112-407D-B00C-337ACD7FDA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EEE8532D-E6E7-4BD0-9A45-58E8A1A93D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2B2B85B8-C753-425A-ACC5-3B2B2268FE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023916B4-1AD7-4055-9353-DB438003EF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6D2086AF-BC95-4BE8-AB84-A66F4C80A6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E7A147C6-9FDA-4D95-A42A-92861D17D6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45D5BF2A-EF85-417C-B03F-30CEAE118D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795098EC-2ACB-4C39-AA2D-A12FF06BA7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447048D5-71A3-4A33-9E51-0388E2EC90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5866A8C0-C096-47DA-9C8E-D82E74E479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4B91E936-1F6C-4BAE-9F8C-2A198926D7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4">
              <a:extLst>
                <a:ext uri="{FF2B5EF4-FFF2-40B4-BE49-F238E27FC236}">
                  <a16:creationId xmlns:a16="http://schemas.microsoft.com/office/drawing/2014/main" id="{88823701-A9F3-4323-AD0C-A2AD4BE0B9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5">
              <a:extLst>
                <a:ext uri="{FF2B5EF4-FFF2-40B4-BE49-F238E27FC236}">
                  <a16:creationId xmlns:a16="http://schemas.microsoft.com/office/drawing/2014/main" id="{C495104A-F915-4B0C-961E-EF42EEA3C8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6">
              <a:extLst>
                <a:ext uri="{FF2B5EF4-FFF2-40B4-BE49-F238E27FC236}">
                  <a16:creationId xmlns:a16="http://schemas.microsoft.com/office/drawing/2014/main" id="{6A51DB3B-303A-4D1F-A5E4-A76D700245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7">
              <a:extLst>
                <a:ext uri="{FF2B5EF4-FFF2-40B4-BE49-F238E27FC236}">
                  <a16:creationId xmlns:a16="http://schemas.microsoft.com/office/drawing/2014/main" id="{E2E2D34A-EEA4-4A9C-81F3-B794F5CEFE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8B3BECFC-710D-46F1-96FF-B5371F927C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9">
              <a:extLst>
                <a:ext uri="{FF2B5EF4-FFF2-40B4-BE49-F238E27FC236}">
                  <a16:creationId xmlns:a16="http://schemas.microsoft.com/office/drawing/2014/main" id="{90665531-8DF2-4759-B8DB-FEF6D91D48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40">
              <a:extLst>
                <a:ext uri="{FF2B5EF4-FFF2-40B4-BE49-F238E27FC236}">
                  <a16:creationId xmlns:a16="http://schemas.microsoft.com/office/drawing/2014/main" id="{26F566F5-E589-4F94-81DD-DD2CA39F85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1">
              <a:extLst>
                <a:ext uri="{FF2B5EF4-FFF2-40B4-BE49-F238E27FC236}">
                  <a16:creationId xmlns:a16="http://schemas.microsoft.com/office/drawing/2014/main" id="{AD2F1B90-FBA5-468A-ADE5-6AF4A84870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2">
              <a:extLst>
                <a:ext uri="{FF2B5EF4-FFF2-40B4-BE49-F238E27FC236}">
                  <a16:creationId xmlns:a16="http://schemas.microsoft.com/office/drawing/2014/main" id="{2FD588FF-B434-4865-9645-F295045E86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3">
              <a:extLst>
                <a:ext uri="{FF2B5EF4-FFF2-40B4-BE49-F238E27FC236}">
                  <a16:creationId xmlns:a16="http://schemas.microsoft.com/office/drawing/2014/main" id="{19302DA6-B22F-4EF5-A69A-ABD9063A84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4">
              <a:extLst>
                <a:ext uri="{FF2B5EF4-FFF2-40B4-BE49-F238E27FC236}">
                  <a16:creationId xmlns:a16="http://schemas.microsoft.com/office/drawing/2014/main" id="{FE7EC85F-4555-4FCA-8CCD-19C42F488E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5">
              <a:extLst>
                <a:ext uri="{FF2B5EF4-FFF2-40B4-BE49-F238E27FC236}">
                  <a16:creationId xmlns:a16="http://schemas.microsoft.com/office/drawing/2014/main" id="{1962168F-4DE0-46A6-8EFD-C4A1BA3751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7B9E10B1-1CAA-4E4C-B256-1BA034A292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7">
              <a:extLst>
                <a:ext uri="{FF2B5EF4-FFF2-40B4-BE49-F238E27FC236}">
                  <a16:creationId xmlns:a16="http://schemas.microsoft.com/office/drawing/2014/main" id="{A8D8148A-C053-4A37-844E-75EF041690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8">
              <a:extLst>
                <a:ext uri="{FF2B5EF4-FFF2-40B4-BE49-F238E27FC236}">
                  <a16:creationId xmlns:a16="http://schemas.microsoft.com/office/drawing/2014/main" id="{A20CEF9E-743B-4F98-9FF0-EBBBC4FEB2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9">
              <a:extLst>
                <a:ext uri="{FF2B5EF4-FFF2-40B4-BE49-F238E27FC236}">
                  <a16:creationId xmlns:a16="http://schemas.microsoft.com/office/drawing/2014/main" id="{B790B20E-FD43-462D-8007-EC2B15D8FC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3DCCF01C-7444-4B23-BDF1-D8027642EA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9C1F7A58-7A43-4EF6-8310-FC2223E349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CFADC32E-9FC7-4E6E-842D-E7A407A371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D5B27FA2-8D3C-408A-9480-A049E6D384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1FE7A3D8-FB06-4617-BFC5-9D2DCCA8AB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:a16="http://schemas.microsoft.com/office/drawing/2014/main" id="{465E4A38-A19E-4A38-8E8A-A82D12FA56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:a16="http://schemas.microsoft.com/office/drawing/2014/main" id="{A1F24538-62EE-43F6-AFF0-9E5AC6235F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7">
              <a:extLst>
                <a:ext uri="{FF2B5EF4-FFF2-40B4-BE49-F238E27FC236}">
                  <a16:creationId xmlns:a16="http://schemas.microsoft.com/office/drawing/2014/main" id="{E45D68DF-3FB9-4397-9E42-B8F0FD2CBC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8">
              <a:extLst>
                <a:ext uri="{FF2B5EF4-FFF2-40B4-BE49-F238E27FC236}">
                  <a16:creationId xmlns:a16="http://schemas.microsoft.com/office/drawing/2014/main" id="{A559BEA7-D8F9-48FE-8B9C-D2CC236311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9">
              <a:extLst>
                <a:ext uri="{FF2B5EF4-FFF2-40B4-BE49-F238E27FC236}">
                  <a16:creationId xmlns:a16="http://schemas.microsoft.com/office/drawing/2014/main" id="{00C3857F-D388-4662-B791-624CEA2D4E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60">
              <a:extLst>
                <a:ext uri="{FF2B5EF4-FFF2-40B4-BE49-F238E27FC236}">
                  <a16:creationId xmlns:a16="http://schemas.microsoft.com/office/drawing/2014/main" id="{509EDC47-72F4-4A73-A0DC-EFEEA7F78B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1">
              <a:extLst>
                <a:ext uri="{FF2B5EF4-FFF2-40B4-BE49-F238E27FC236}">
                  <a16:creationId xmlns:a16="http://schemas.microsoft.com/office/drawing/2014/main" id="{82FD3E03-FA3C-47B4-A46E-1FDBD51C45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2">
              <a:extLst>
                <a:ext uri="{FF2B5EF4-FFF2-40B4-BE49-F238E27FC236}">
                  <a16:creationId xmlns:a16="http://schemas.microsoft.com/office/drawing/2014/main" id="{B71695B0-B6B0-40D5-8FAF-58EC726C64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054BDF27-BFAD-478C-A199-3DB667D3F5E8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28854" t="-32933" r="-6493" b="-241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3" name="Text Placeholder 140">
            <a:extLst>
              <a:ext uri="{FF2B5EF4-FFF2-40B4-BE49-F238E27FC236}">
                <a16:creationId xmlns:a16="http://schemas.microsoft.com/office/drawing/2014/main" id="{219F3B99-BA96-428A-8B96-08B07C39576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79" name="Text Placeholder 135">
            <a:extLst>
              <a:ext uri="{FF2B5EF4-FFF2-40B4-BE49-F238E27FC236}">
                <a16:creationId xmlns:a16="http://schemas.microsoft.com/office/drawing/2014/main" id="{3E6A1775-999F-4891-AEA1-BDBEAF077E5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23258611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Lear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67" name="Group 4">
            <a:extLst>
              <a:ext uri="{FF2B5EF4-FFF2-40B4-BE49-F238E27FC236}">
                <a16:creationId xmlns:a16="http://schemas.microsoft.com/office/drawing/2014/main" id="{17413FA8-B926-4F79-BE67-4D826E05949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</p:grpSpPr>
        <p:sp>
          <p:nvSpPr>
            <p:cNvPr id="68" name="AutoShape 3">
              <a:extLst>
                <a:ext uri="{FF2B5EF4-FFF2-40B4-BE49-F238E27FC236}">
                  <a16:creationId xmlns:a16="http://schemas.microsoft.com/office/drawing/2014/main" id="{67A0898D-5E9C-4ECA-8716-B27BD4E303A7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69" name="Rectangle 5">
              <a:extLst>
                <a:ext uri="{FF2B5EF4-FFF2-40B4-BE49-F238E27FC236}">
                  <a16:creationId xmlns:a16="http://schemas.microsoft.com/office/drawing/2014/main" id="{239A1E07-3A1C-41F5-92ED-8B3567E0FF1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0" name="Freeform 6">
              <a:extLst>
                <a:ext uri="{FF2B5EF4-FFF2-40B4-BE49-F238E27FC236}">
                  <a16:creationId xmlns:a16="http://schemas.microsoft.com/office/drawing/2014/main" id="{E9D6C4A4-2B67-4288-817E-9A4BFFCA30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1" name="Freeform 7">
              <a:extLst>
                <a:ext uri="{FF2B5EF4-FFF2-40B4-BE49-F238E27FC236}">
                  <a16:creationId xmlns:a16="http://schemas.microsoft.com/office/drawing/2014/main" id="{6B8D6F90-2C6B-4628-AE61-C65FEE4878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C0E4DAA6-41BC-4FB2-8CF3-65E9131F42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2474DAF8-D7A5-411C-A001-70D5A07D88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10">
              <a:extLst>
                <a:ext uri="{FF2B5EF4-FFF2-40B4-BE49-F238E27FC236}">
                  <a16:creationId xmlns:a16="http://schemas.microsoft.com/office/drawing/2014/main" id="{06B8E519-0572-4B3F-9254-9C405ADACC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4DA47499-7EFA-44C7-93C9-40237E640F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C8EA471D-6FAF-4C4F-B21D-814C5991B9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BEC055FD-07C4-4F86-A926-EFFCD0E704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DBC8C3F1-E782-4E33-8648-C0D9005D2F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5">
              <a:extLst>
                <a:ext uri="{FF2B5EF4-FFF2-40B4-BE49-F238E27FC236}">
                  <a16:creationId xmlns:a16="http://schemas.microsoft.com/office/drawing/2014/main" id="{511543D3-2D83-4FA7-A510-0D59ED4DFD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6">
              <a:extLst>
                <a:ext uri="{FF2B5EF4-FFF2-40B4-BE49-F238E27FC236}">
                  <a16:creationId xmlns:a16="http://schemas.microsoft.com/office/drawing/2014/main" id="{5C99A006-6A36-4318-A0F6-FC763AF1FD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2" name="Freeform 17">
              <a:extLst>
                <a:ext uri="{FF2B5EF4-FFF2-40B4-BE49-F238E27FC236}">
                  <a16:creationId xmlns:a16="http://schemas.microsoft.com/office/drawing/2014/main" id="{D65C69B5-F055-4C41-976C-E6733BC98A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8">
              <a:extLst>
                <a:ext uri="{FF2B5EF4-FFF2-40B4-BE49-F238E27FC236}">
                  <a16:creationId xmlns:a16="http://schemas.microsoft.com/office/drawing/2014/main" id="{1A3177FB-A0BD-4B08-B181-14A829DF1B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9">
              <a:extLst>
                <a:ext uri="{FF2B5EF4-FFF2-40B4-BE49-F238E27FC236}">
                  <a16:creationId xmlns:a16="http://schemas.microsoft.com/office/drawing/2014/main" id="{3528B336-8FBC-4C1E-B4B2-C99449F8E8B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20">
              <a:extLst>
                <a:ext uri="{FF2B5EF4-FFF2-40B4-BE49-F238E27FC236}">
                  <a16:creationId xmlns:a16="http://schemas.microsoft.com/office/drawing/2014/main" id="{BD4F46C1-2FE6-44C8-A55E-45E98246F6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Rectangle 21">
              <a:extLst>
                <a:ext uri="{FF2B5EF4-FFF2-40B4-BE49-F238E27FC236}">
                  <a16:creationId xmlns:a16="http://schemas.microsoft.com/office/drawing/2014/main" id="{09DD4248-B5EF-40DF-AEE7-8BD9A8A7418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0EF4CE3A-3112-407D-B00C-337ACD7FDA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EEE8532D-E6E7-4BD0-9A45-58E8A1A93D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2B2B85B8-C753-425A-ACC5-3B2B2268FE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023916B4-1AD7-4055-9353-DB438003EF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6D2086AF-BC95-4BE8-AB84-A66F4C80A6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E7A147C6-9FDA-4D95-A42A-92861D17D6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45D5BF2A-EF85-417C-B03F-30CEAE118D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795098EC-2ACB-4C39-AA2D-A12FF06BA7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447048D5-71A3-4A33-9E51-0388E2EC90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5866A8C0-C096-47DA-9C8E-D82E74E479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4B91E936-1F6C-4BAE-9F8C-2A198926D7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4">
              <a:extLst>
                <a:ext uri="{FF2B5EF4-FFF2-40B4-BE49-F238E27FC236}">
                  <a16:creationId xmlns:a16="http://schemas.microsoft.com/office/drawing/2014/main" id="{88823701-A9F3-4323-AD0C-A2AD4BE0B9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5">
              <a:extLst>
                <a:ext uri="{FF2B5EF4-FFF2-40B4-BE49-F238E27FC236}">
                  <a16:creationId xmlns:a16="http://schemas.microsoft.com/office/drawing/2014/main" id="{C495104A-F915-4B0C-961E-EF42EEA3C8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6">
              <a:extLst>
                <a:ext uri="{FF2B5EF4-FFF2-40B4-BE49-F238E27FC236}">
                  <a16:creationId xmlns:a16="http://schemas.microsoft.com/office/drawing/2014/main" id="{6A51DB3B-303A-4D1F-A5E4-A76D700245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7">
              <a:extLst>
                <a:ext uri="{FF2B5EF4-FFF2-40B4-BE49-F238E27FC236}">
                  <a16:creationId xmlns:a16="http://schemas.microsoft.com/office/drawing/2014/main" id="{E2E2D34A-EEA4-4A9C-81F3-B794F5CEFE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8B3BECFC-710D-46F1-96FF-B5371F927C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9">
              <a:extLst>
                <a:ext uri="{FF2B5EF4-FFF2-40B4-BE49-F238E27FC236}">
                  <a16:creationId xmlns:a16="http://schemas.microsoft.com/office/drawing/2014/main" id="{90665531-8DF2-4759-B8DB-FEF6D91D48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40">
              <a:extLst>
                <a:ext uri="{FF2B5EF4-FFF2-40B4-BE49-F238E27FC236}">
                  <a16:creationId xmlns:a16="http://schemas.microsoft.com/office/drawing/2014/main" id="{26F566F5-E589-4F94-81DD-DD2CA39F85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1">
              <a:extLst>
                <a:ext uri="{FF2B5EF4-FFF2-40B4-BE49-F238E27FC236}">
                  <a16:creationId xmlns:a16="http://schemas.microsoft.com/office/drawing/2014/main" id="{AD2F1B90-FBA5-468A-ADE5-6AF4A84870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2">
              <a:extLst>
                <a:ext uri="{FF2B5EF4-FFF2-40B4-BE49-F238E27FC236}">
                  <a16:creationId xmlns:a16="http://schemas.microsoft.com/office/drawing/2014/main" id="{2FD588FF-B434-4865-9645-F295045E86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3">
              <a:extLst>
                <a:ext uri="{FF2B5EF4-FFF2-40B4-BE49-F238E27FC236}">
                  <a16:creationId xmlns:a16="http://schemas.microsoft.com/office/drawing/2014/main" id="{19302DA6-B22F-4EF5-A69A-ABD9063A84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4">
              <a:extLst>
                <a:ext uri="{FF2B5EF4-FFF2-40B4-BE49-F238E27FC236}">
                  <a16:creationId xmlns:a16="http://schemas.microsoft.com/office/drawing/2014/main" id="{FE7EC85F-4555-4FCA-8CCD-19C42F488E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5">
              <a:extLst>
                <a:ext uri="{FF2B5EF4-FFF2-40B4-BE49-F238E27FC236}">
                  <a16:creationId xmlns:a16="http://schemas.microsoft.com/office/drawing/2014/main" id="{1962168F-4DE0-46A6-8EFD-C4A1BA3751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7B9E10B1-1CAA-4E4C-B256-1BA034A292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7">
              <a:extLst>
                <a:ext uri="{FF2B5EF4-FFF2-40B4-BE49-F238E27FC236}">
                  <a16:creationId xmlns:a16="http://schemas.microsoft.com/office/drawing/2014/main" id="{A8D8148A-C053-4A37-844E-75EF041690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8">
              <a:extLst>
                <a:ext uri="{FF2B5EF4-FFF2-40B4-BE49-F238E27FC236}">
                  <a16:creationId xmlns:a16="http://schemas.microsoft.com/office/drawing/2014/main" id="{A20CEF9E-743B-4F98-9FF0-EBBBC4FEB2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9">
              <a:extLst>
                <a:ext uri="{FF2B5EF4-FFF2-40B4-BE49-F238E27FC236}">
                  <a16:creationId xmlns:a16="http://schemas.microsoft.com/office/drawing/2014/main" id="{B790B20E-FD43-462D-8007-EC2B15D8FC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3DCCF01C-7444-4B23-BDF1-D8027642EA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9C1F7A58-7A43-4EF6-8310-FC2223E349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CFADC32E-9FC7-4E6E-842D-E7A407A371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D5B27FA2-8D3C-408A-9480-A049E6D384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1FE7A3D8-FB06-4617-BFC5-9D2DCCA8AB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:a16="http://schemas.microsoft.com/office/drawing/2014/main" id="{465E4A38-A19E-4A38-8E8A-A82D12FA56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:a16="http://schemas.microsoft.com/office/drawing/2014/main" id="{A1F24538-62EE-43F6-AFF0-9E5AC6235F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7">
              <a:extLst>
                <a:ext uri="{FF2B5EF4-FFF2-40B4-BE49-F238E27FC236}">
                  <a16:creationId xmlns:a16="http://schemas.microsoft.com/office/drawing/2014/main" id="{E45D68DF-3FB9-4397-9E42-B8F0FD2CBC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8">
              <a:extLst>
                <a:ext uri="{FF2B5EF4-FFF2-40B4-BE49-F238E27FC236}">
                  <a16:creationId xmlns:a16="http://schemas.microsoft.com/office/drawing/2014/main" id="{A559BEA7-D8F9-48FE-8B9C-D2CC236311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9">
              <a:extLst>
                <a:ext uri="{FF2B5EF4-FFF2-40B4-BE49-F238E27FC236}">
                  <a16:creationId xmlns:a16="http://schemas.microsoft.com/office/drawing/2014/main" id="{00C3857F-D388-4662-B791-624CEA2D4E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60">
              <a:extLst>
                <a:ext uri="{FF2B5EF4-FFF2-40B4-BE49-F238E27FC236}">
                  <a16:creationId xmlns:a16="http://schemas.microsoft.com/office/drawing/2014/main" id="{509EDC47-72F4-4A73-A0DC-EFEEA7F78B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1">
              <a:extLst>
                <a:ext uri="{FF2B5EF4-FFF2-40B4-BE49-F238E27FC236}">
                  <a16:creationId xmlns:a16="http://schemas.microsoft.com/office/drawing/2014/main" id="{82FD3E03-FA3C-47B4-A46E-1FDBD51C45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2">
              <a:extLst>
                <a:ext uri="{FF2B5EF4-FFF2-40B4-BE49-F238E27FC236}">
                  <a16:creationId xmlns:a16="http://schemas.microsoft.com/office/drawing/2014/main" id="{B71695B0-B6B0-40D5-8FAF-58EC726C64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80" name="Freeform: Shape 79">
            <a:extLst>
              <a:ext uri="{FF2B5EF4-FFF2-40B4-BE49-F238E27FC236}">
                <a16:creationId xmlns:a16="http://schemas.microsoft.com/office/drawing/2014/main" id="{9F2674CC-72EB-4595-86BE-D02CD83455CE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74019" t="-38771" r="-74019" b="-3877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4" name="Text Placeholder 140">
            <a:extLst>
              <a:ext uri="{FF2B5EF4-FFF2-40B4-BE49-F238E27FC236}">
                <a16:creationId xmlns:a16="http://schemas.microsoft.com/office/drawing/2014/main" id="{C2FB46BE-AAF7-42FF-9037-1C6EE88FE3B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262CC006-DD2A-4ACA-910F-2010703F4F3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216213437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Mov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67" name="Group 4">
            <a:extLst>
              <a:ext uri="{FF2B5EF4-FFF2-40B4-BE49-F238E27FC236}">
                <a16:creationId xmlns:a16="http://schemas.microsoft.com/office/drawing/2014/main" id="{17413FA8-B926-4F79-BE67-4D826E05949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</p:grpSpPr>
        <p:sp>
          <p:nvSpPr>
            <p:cNvPr id="68" name="AutoShape 3">
              <a:extLst>
                <a:ext uri="{FF2B5EF4-FFF2-40B4-BE49-F238E27FC236}">
                  <a16:creationId xmlns:a16="http://schemas.microsoft.com/office/drawing/2014/main" id="{67A0898D-5E9C-4ECA-8716-B27BD4E303A7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69" name="Rectangle 5">
              <a:extLst>
                <a:ext uri="{FF2B5EF4-FFF2-40B4-BE49-F238E27FC236}">
                  <a16:creationId xmlns:a16="http://schemas.microsoft.com/office/drawing/2014/main" id="{239A1E07-3A1C-41F5-92ED-8B3567E0FF1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0" name="Freeform 6">
              <a:extLst>
                <a:ext uri="{FF2B5EF4-FFF2-40B4-BE49-F238E27FC236}">
                  <a16:creationId xmlns:a16="http://schemas.microsoft.com/office/drawing/2014/main" id="{E9D6C4A4-2B67-4288-817E-9A4BFFCA30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1" name="Freeform 7">
              <a:extLst>
                <a:ext uri="{FF2B5EF4-FFF2-40B4-BE49-F238E27FC236}">
                  <a16:creationId xmlns:a16="http://schemas.microsoft.com/office/drawing/2014/main" id="{6B8D6F90-2C6B-4628-AE61-C65FEE4878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C0E4DAA6-41BC-4FB2-8CF3-65E9131F42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2474DAF8-D7A5-411C-A001-70D5A07D88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10">
              <a:extLst>
                <a:ext uri="{FF2B5EF4-FFF2-40B4-BE49-F238E27FC236}">
                  <a16:creationId xmlns:a16="http://schemas.microsoft.com/office/drawing/2014/main" id="{06B8E519-0572-4B3F-9254-9C405ADACC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4DA47499-7EFA-44C7-93C9-40237E640F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C8EA471D-6FAF-4C4F-B21D-814C5991B9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BEC055FD-07C4-4F86-A926-EFFCD0E704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DBC8C3F1-E782-4E33-8648-C0D9005D2F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5">
              <a:extLst>
                <a:ext uri="{FF2B5EF4-FFF2-40B4-BE49-F238E27FC236}">
                  <a16:creationId xmlns:a16="http://schemas.microsoft.com/office/drawing/2014/main" id="{511543D3-2D83-4FA7-A510-0D59ED4DFD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6">
              <a:extLst>
                <a:ext uri="{FF2B5EF4-FFF2-40B4-BE49-F238E27FC236}">
                  <a16:creationId xmlns:a16="http://schemas.microsoft.com/office/drawing/2014/main" id="{5C99A006-6A36-4318-A0F6-FC763AF1FD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2" name="Freeform 17">
              <a:extLst>
                <a:ext uri="{FF2B5EF4-FFF2-40B4-BE49-F238E27FC236}">
                  <a16:creationId xmlns:a16="http://schemas.microsoft.com/office/drawing/2014/main" id="{D65C69B5-F055-4C41-976C-E6733BC98A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8">
              <a:extLst>
                <a:ext uri="{FF2B5EF4-FFF2-40B4-BE49-F238E27FC236}">
                  <a16:creationId xmlns:a16="http://schemas.microsoft.com/office/drawing/2014/main" id="{1A3177FB-A0BD-4B08-B181-14A829DF1B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9">
              <a:extLst>
                <a:ext uri="{FF2B5EF4-FFF2-40B4-BE49-F238E27FC236}">
                  <a16:creationId xmlns:a16="http://schemas.microsoft.com/office/drawing/2014/main" id="{3528B336-8FBC-4C1E-B4B2-C99449F8E8B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20">
              <a:extLst>
                <a:ext uri="{FF2B5EF4-FFF2-40B4-BE49-F238E27FC236}">
                  <a16:creationId xmlns:a16="http://schemas.microsoft.com/office/drawing/2014/main" id="{BD4F46C1-2FE6-44C8-A55E-45E98246F6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Rectangle 21">
              <a:extLst>
                <a:ext uri="{FF2B5EF4-FFF2-40B4-BE49-F238E27FC236}">
                  <a16:creationId xmlns:a16="http://schemas.microsoft.com/office/drawing/2014/main" id="{09DD4248-B5EF-40DF-AEE7-8BD9A8A7418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0EF4CE3A-3112-407D-B00C-337ACD7FDA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EEE8532D-E6E7-4BD0-9A45-58E8A1A93D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2B2B85B8-C753-425A-ACC5-3B2B2268FE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023916B4-1AD7-4055-9353-DB438003EF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6D2086AF-BC95-4BE8-AB84-A66F4C80A6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E7A147C6-9FDA-4D95-A42A-92861D17D6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45D5BF2A-EF85-417C-B03F-30CEAE118D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795098EC-2ACB-4C39-AA2D-A12FF06BA7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447048D5-71A3-4A33-9E51-0388E2EC90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5866A8C0-C096-47DA-9C8E-D82E74E479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4B91E936-1F6C-4BAE-9F8C-2A198926D7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4">
              <a:extLst>
                <a:ext uri="{FF2B5EF4-FFF2-40B4-BE49-F238E27FC236}">
                  <a16:creationId xmlns:a16="http://schemas.microsoft.com/office/drawing/2014/main" id="{88823701-A9F3-4323-AD0C-A2AD4BE0B9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5">
              <a:extLst>
                <a:ext uri="{FF2B5EF4-FFF2-40B4-BE49-F238E27FC236}">
                  <a16:creationId xmlns:a16="http://schemas.microsoft.com/office/drawing/2014/main" id="{C495104A-F915-4B0C-961E-EF42EEA3C8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6">
              <a:extLst>
                <a:ext uri="{FF2B5EF4-FFF2-40B4-BE49-F238E27FC236}">
                  <a16:creationId xmlns:a16="http://schemas.microsoft.com/office/drawing/2014/main" id="{6A51DB3B-303A-4D1F-A5E4-A76D700245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7">
              <a:extLst>
                <a:ext uri="{FF2B5EF4-FFF2-40B4-BE49-F238E27FC236}">
                  <a16:creationId xmlns:a16="http://schemas.microsoft.com/office/drawing/2014/main" id="{E2E2D34A-EEA4-4A9C-81F3-B794F5CEFE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8B3BECFC-710D-46F1-96FF-B5371F927C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9">
              <a:extLst>
                <a:ext uri="{FF2B5EF4-FFF2-40B4-BE49-F238E27FC236}">
                  <a16:creationId xmlns:a16="http://schemas.microsoft.com/office/drawing/2014/main" id="{90665531-8DF2-4759-B8DB-FEF6D91D48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40">
              <a:extLst>
                <a:ext uri="{FF2B5EF4-FFF2-40B4-BE49-F238E27FC236}">
                  <a16:creationId xmlns:a16="http://schemas.microsoft.com/office/drawing/2014/main" id="{26F566F5-E589-4F94-81DD-DD2CA39F85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1">
              <a:extLst>
                <a:ext uri="{FF2B5EF4-FFF2-40B4-BE49-F238E27FC236}">
                  <a16:creationId xmlns:a16="http://schemas.microsoft.com/office/drawing/2014/main" id="{AD2F1B90-FBA5-468A-ADE5-6AF4A84870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2">
              <a:extLst>
                <a:ext uri="{FF2B5EF4-FFF2-40B4-BE49-F238E27FC236}">
                  <a16:creationId xmlns:a16="http://schemas.microsoft.com/office/drawing/2014/main" id="{2FD588FF-B434-4865-9645-F295045E86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3">
              <a:extLst>
                <a:ext uri="{FF2B5EF4-FFF2-40B4-BE49-F238E27FC236}">
                  <a16:creationId xmlns:a16="http://schemas.microsoft.com/office/drawing/2014/main" id="{19302DA6-B22F-4EF5-A69A-ABD9063A84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4">
              <a:extLst>
                <a:ext uri="{FF2B5EF4-FFF2-40B4-BE49-F238E27FC236}">
                  <a16:creationId xmlns:a16="http://schemas.microsoft.com/office/drawing/2014/main" id="{FE7EC85F-4555-4FCA-8CCD-19C42F488E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5">
              <a:extLst>
                <a:ext uri="{FF2B5EF4-FFF2-40B4-BE49-F238E27FC236}">
                  <a16:creationId xmlns:a16="http://schemas.microsoft.com/office/drawing/2014/main" id="{1962168F-4DE0-46A6-8EFD-C4A1BA3751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7B9E10B1-1CAA-4E4C-B256-1BA034A292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7">
              <a:extLst>
                <a:ext uri="{FF2B5EF4-FFF2-40B4-BE49-F238E27FC236}">
                  <a16:creationId xmlns:a16="http://schemas.microsoft.com/office/drawing/2014/main" id="{A8D8148A-C053-4A37-844E-75EF041690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8">
              <a:extLst>
                <a:ext uri="{FF2B5EF4-FFF2-40B4-BE49-F238E27FC236}">
                  <a16:creationId xmlns:a16="http://schemas.microsoft.com/office/drawing/2014/main" id="{A20CEF9E-743B-4F98-9FF0-EBBBC4FEB2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9">
              <a:extLst>
                <a:ext uri="{FF2B5EF4-FFF2-40B4-BE49-F238E27FC236}">
                  <a16:creationId xmlns:a16="http://schemas.microsoft.com/office/drawing/2014/main" id="{B790B20E-FD43-462D-8007-EC2B15D8FC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3DCCF01C-7444-4B23-BDF1-D8027642EA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9C1F7A58-7A43-4EF6-8310-FC2223E349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CFADC32E-9FC7-4E6E-842D-E7A407A371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D5B27FA2-8D3C-408A-9480-A049E6D384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1FE7A3D8-FB06-4617-BFC5-9D2DCCA8AB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:a16="http://schemas.microsoft.com/office/drawing/2014/main" id="{465E4A38-A19E-4A38-8E8A-A82D12FA56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:a16="http://schemas.microsoft.com/office/drawing/2014/main" id="{A1F24538-62EE-43F6-AFF0-9E5AC6235F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7">
              <a:extLst>
                <a:ext uri="{FF2B5EF4-FFF2-40B4-BE49-F238E27FC236}">
                  <a16:creationId xmlns:a16="http://schemas.microsoft.com/office/drawing/2014/main" id="{E45D68DF-3FB9-4397-9E42-B8F0FD2CBC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8">
              <a:extLst>
                <a:ext uri="{FF2B5EF4-FFF2-40B4-BE49-F238E27FC236}">
                  <a16:creationId xmlns:a16="http://schemas.microsoft.com/office/drawing/2014/main" id="{A559BEA7-D8F9-48FE-8B9C-D2CC236311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9">
              <a:extLst>
                <a:ext uri="{FF2B5EF4-FFF2-40B4-BE49-F238E27FC236}">
                  <a16:creationId xmlns:a16="http://schemas.microsoft.com/office/drawing/2014/main" id="{00C3857F-D388-4662-B791-624CEA2D4E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60">
              <a:extLst>
                <a:ext uri="{FF2B5EF4-FFF2-40B4-BE49-F238E27FC236}">
                  <a16:creationId xmlns:a16="http://schemas.microsoft.com/office/drawing/2014/main" id="{509EDC47-72F4-4A73-A0DC-EFEEA7F78B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1">
              <a:extLst>
                <a:ext uri="{FF2B5EF4-FFF2-40B4-BE49-F238E27FC236}">
                  <a16:creationId xmlns:a16="http://schemas.microsoft.com/office/drawing/2014/main" id="{82FD3E03-FA3C-47B4-A46E-1FDBD51C45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2">
              <a:extLst>
                <a:ext uri="{FF2B5EF4-FFF2-40B4-BE49-F238E27FC236}">
                  <a16:creationId xmlns:a16="http://schemas.microsoft.com/office/drawing/2014/main" id="{B71695B0-B6B0-40D5-8FAF-58EC726C64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6725A7B3-05B9-43EC-BD6A-2951B7878023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34594" t="-16266" r="-34594" b="-1626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3" name="Text Placeholder 140">
            <a:extLst>
              <a:ext uri="{FF2B5EF4-FFF2-40B4-BE49-F238E27FC236}">
                <a16:creationId xmlns:a16="http://schemas.microsoft.com/office/drawing/2014/main" id="{3AF26A12-2ED5-4400-ADF5-846B94638FB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79" name="Text Placeholder 135">
            <a:extLst>
              <a:ext uri="{FF2B5EF4-FFF2-40B4-BE49-F238E27FC236}">
                <a16:creationId xmlns:a16="http://schemas.microsoft.com/office/drawing/2014/main" id="{EDA5586F-18E7-4601-96CA-50CD2AA81EC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6385034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icture Placeholder 74">
            <a:extLst>
              <a:ext uri="{FF2B5EF4-FFF2-40B4-BE49-F238E27FC236}">
                <a16:creationId xmlns:a16="http://schemas.microsoft.com/office/drawing/2014/main" id="{3E2304DD-D55D-458E-8153-0D330BDFEFF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1"/>
            <a:ext cx="12204000" cy="6857998"/>
          </a:xfrm>
          <a:solidFill>
            <a:schemeClr val="bg1">
              <a:lumMod val="85000"/>
            </a:schemeClr>
          </a:solidFill>
        </p:spPr>
        <p:txBody>
          <a:bodyPr lIns="360000" tIns="360000" rIns="360000" bIns="360000">
            <a:normAutofit/>
          </a:bodyPr>
          <a:lstStyle>
            <a:lvl1pPr algn="r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 noProof="0"/>
          </a:p>
        </p:txBody>
      </p:sp>
      <p:sp>
        <p:nvSpPr>
          <p:cNvPr id="73" name="Subtitle 72">
            <a:extLst>
              <a:ext uri="{FF2B5EF4-FFF2-40B4-BE49-F238E27FC236}">
                <a16:creationId xmlns:a16="http://schemas.microsoft.com/office/drawing/2014/main" id="{2993D1DC-23D0-40CA-BA80-0CCA239AC61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0" y="0"/>
            <a:ext cx="5729283" cy="6857998"/>
          </a:xfrm>
          <a:custGeom>
            <a:avLst/>
            <a:gdLst>
              <a:gd name="connsiteX0" fmla="*/ 0 w 5729283"/>
              <a:gd name="connsiteY0" fmla="*/ 0 h 6857998"/>
              <a:gd name="connsiteX1" fmla="*/ 4311112 w 5729283"/>
              <a:gd name="connsiteY1" fmla="*/ 0 h 6857998"/>
              <a:gd name="connsiteX2" fmla="*/ 5729283 w 5729283"/>
              <a:gd name="connsiteY2" fmla="*/ 5316930 h 6857998"/>
              <a:gd name="connsiteX3" fmla="*/ 0 w 5729283"/>
              <a:gd name="connsiteY3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29283" h="6857998">
                <a:moveTo>
                  <a:pt x="0" y="0"/>
                </a:moveTo>
                <a:lnTo>
                  <a:pt x="4311112" y="0"/>
                </a:lnTo>
                <a:lnTo>
                  <a:pt x="5729283" y="5316930"/>
                </a:lnTo>
                <a:lnTo>
                  <a:pt x="0" y="6857998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</p:spPr>
        <p:txBody>
          <a:bodyPr wrap="square" lIns="576000" tIns="2484000" rIns="1404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137" name="Text Placeholder 135">
            <a:extLst>
              <a:ext uri="{FF2B5EF4-FFF2-40B4-BE49-F238E27FC236}">
                <a16:creationId xmlns:a16="http://schemas.microsoft.com/office/drawing/2014/main" id="{081B6B67-7D18-4A84-A9C8-F8EB715A3FB3}"/>
              </a:ext>
            </a:extLst>
          </p:cNvPr>
          <p:cNvSpPr>
            <a:spLocks noGrp="1" noChangeAspect="1"/>
          </p:cNvSpPr>
          <p:nvPr>
            <p:ph type="body" sz="quarter" idx="14" hasCustomPrompt="1"/>
          </p:nvPr>
        </p:nvSpPr>
        <p:spPr>
          <a:xfrm>
            <a:off x="607255" y="616633"/>
            <a:ext cx="1440000" cy="1440000"/>
          </a:xfr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>
              <a:defRPr sz="200">
                <a:solidFill>
                  <a:schemeClr val="tx2"/>
                </a:solidFill>
              </a:defRPr>
            </a:lvl1pPr>
            <a:lvl2pPr marL="0" indent="0">
              <a:defRPr sz="200">
                <a:solidFill>
                  <a:schemeClr val="tx2"/>
                </a:solidFill>
              </a:defRPr>
            </a:lvl2pPr>
            <a:lvl3pPr marL="0" indent="0">
              <a:defRPr sz="200">
                <a:solidFill>
                  <a:schemeClr val="tx2"/>
                </a:solidFill>
              </a:defRPr>
            </a:lvl3pPr>
            <a:lvl4pPr>
              <a:defRPr sz="200">
                <a:solidFill>
                  <a:schemeClr val="tx2"/>
                </a:solidFill>
              </a:defRPr>
            </a:lvl4pPr>
            <a:lvl5pPr>
              <a:defRPr sz="200">
                <a:solidFill>
                  <a:schemeClr val="tx2"/>
                </a:solidFill>
              </a:defRPr>
            </a:lvl5pPr>
            <a:lvl6pPr>
              <a:defRPr sz="200">
                <a:solidFill>
                  <a:schemeClr val="tx2"/>
                </a:solidFill>
              </a:defRPr>
            </a:lvl6pPr>
            <a:lvl7pPr>
              <a:defRPr sz="200">
                <a:solidFill>
                  <a:schemeClr val="tx2"/>
                </a:solidFill>
              </a:defRPr>
            </a:lvl7pPr>
            <a:lvl8pPr>
              <a:defRPr sz="200">
                <a:solidFill>
                  <a:schemeClr val="tx2"/>
                </a:solidFill>
              </a:defRPr>
            </a:lvl8pPr>
            <a:lvl9pPr>
              <a:defRPr sz="2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/>
              <a:t>       </a:t>
            </a:r>
          </a:p>
        </p:txBody>
      </p:sp>
      <p:sp>
        <p:nvSpPr>
          <p:cNvPr id="139" name="Text Placeholder 140">
            <a:extLst>
              <a:ext uri="{FF2B5EF4-FFF2-40B4-BE49-F238E27FC236}">
                <a16:creationId xmlns:a16="http://schemas.microsoft.com/office/drawing/2014/main" id="{57544754-61DA-4535-96B6-21D24A61885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0063" y="5265337"/>
            <a:ext cx="356711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8" name="Text Placeholder 135">
            <a:extLst>
              <a:ext uri="{FF2B5EF4-FFF2-40B4-BE49-F238E27FC236}">
                <a16:creationId xmlns:a16="http://schemas.microsoft.com/office/drawing/2014/main" id="{08BE5594-C448-4AC9-B08C-E09264A1634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7255" y="52093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114439700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Discov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3AFBB0F5-5EB0-405F-9812-3F6111C207C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</p:grpSpPr>
        <p:sp>
          <p:nvSpPr>
            <p:cNvPr id="72" name="AutoShape 3">
              <a:extLst>
                <a:ext uri="{FF2B5EF4-FFF2-40B4-BE49-F238E27FC236}">
                  <a16:creationId xmlns:a16="http://schemas.microsoft.com/office/drawing/2014/main" id="{EE348DCA-F65E-472C-8E94-01A3FE818BC6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3" name="Rectangle 5">
              <a:extLst>
                <a:ext uri="{FF2B5EF4-FFF2-40B4-BE49-F238E27FC236}">
                  <a16:creationId xmlns:a16="http://schemas.microsoft.com/office/drawing/2014/main" id="{43ED83A1-CC4D-42EA-8ABE-37ED66A6485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C14D3AFF-4015-4ADB-AB21-B4EADD0CA3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338B28A6-DBB6-499A-9175-D30CDBFB65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8">
              <a:extLst>
                <a:ext uri="{FF2B5EF4-FFF2-40B4-BE49-F238E27FC236}">
                  <a16:creationId xmlns:a16="http://schemas.microsoft.com/office/drawing/2014/main" id="{B4F42473-3AD2-48CF-9DF2-688A050792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4CFCC169-6EE2-4286-8FE4-D99450A443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9D240A6C-65D8-4404-BD21-34BFC830B9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1">
              <a:extLst>
                <a:ext uri="{FF2B5EF4-FFF2-40B4-BE49-F238E27FC236}">
                  <a16:creationId xmlns:a16="http://schemas.microsoft.com/office/drawing/2014/main" id="{D2693798-E801-4A01-899D-3526F4E679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285079AC-870B-48A5-93B9-BCEBA2C149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3">
              <a:extLst>
                <a:ext uri="{FF2B5EF4-FFF2-40B4-BE49-F238E27FC236}">
                  <a16:creationId xmlns:a16="http://schemas.microsoft.com/office/drawing/2014/main" id="{999F3F9A-C895-4189-8520-0793CCCD0B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4">
              <a:extLst>
                <a:ext uri="{FF2B5EF4-FFF2-40B4-BE49-F238E27FC236}">
                  <a16:creationId xmlns:a16="http://schemas.microsoft.com/office/drawing/2014/main" id="{5161D696-7B40-4240-8A0E-23B94BADBC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5">
              <a:extLst>
                <a:ext uri="{FF2B5EF4-FFF2-40B4-BE49-F238E27FC236}">
                  <a16:creationId xmlns:a16="http://schemas.microsoft.com/office/drawing/2014/main" id="{4C75893E-D358-44AC-A3CF-2EED9778A4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7637E8F0-D81C-476F-8F8E-D9920CB899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871A423F-334B-41DD-AB12-69F4222E2B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F58C111E-E1E0-495A-B19E-19C23BC04A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C13C60D4-33A1-4116-A310-C2D5DDC4EE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A48538EB-0D4D-49B9-BDCF-9D922353F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Rectangle 21">
              <a:extLst>
                <a:ext uri="{FF2B5EF4-FFF2-40B4-BE49-F238E27FC236}">
                  <a16:creationId xmlns:a16="http://schemas.microsoft.com/office/drawing/2014/main" id="{1487FAD7-88D3-4A87-99A7-7B072B555F4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2">
              <a:extLst>
                <a:ext uri="{FF2B5EF4-FFF2-40B4-BE49-F238E27FC236}">
                  <a16:creationId xmlns:a16="http://schemas.microsoft.com/office/drawing/2014/main" id="{8914B577-98F3-43EF-BC4A-E7588E200C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3">
              <a:extLst>
                <a:ext uri="{FF2B5EF4-FFF2-40B4-BE49-F238E27FC236}">
                  <a16:creationId xmlns:a16="http://schemas.microsoft.com/office/drawing/2014/main" id="{B5308D54-22FE-4DA7-BC01-ED460072EF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4">
              <a:extLst>
                <a:ext uri="{FF2B5EF4-FFF2-40B4-BE49-F238E27FC236}">
                  <a16:creationId xmlns:a16="http://schemas.microsoft.com/office/drawing/2014/main" id="{3A60EE4F-D706-499A-8872-B156049D5B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5">
              <a:extLst>
                <a:ext uri="{FF2B5EF4-FFF2-40B4-BE49-F238E27FC236}">
                  <a16:creationId xmlns:a16="http://schemas.microsoft.com/office/drawing/2014/main" id="{3EAF6B99-79B4-43B1-842F-B1AFF0CC1E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26">
              <a:extLst>
                <a:ext uri="{FF2B5EF4-FFF2-40B4-BE49-F238E27FC236}">
                  <a16:creationId xmlns:a16="http://schemas.microsoft.com/office/drawing/2014/main" id="{6C79F926-94C7-4522-9614-397593F62E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27">
              <a:extLst>
                <a:ext uri="{FF2B5EF4-FFF2-40B4-BE49-F238E27FC236}">
                  <a16:creationId xmlns:a16="http://schemas.microsoft.com/office/drawing/2014/main" id="{FDD151CA-6BF4-4036-98ED-05B831B530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28">
              <a:extLst>
                <a:ext uri="{FF2B5EF4-FFF2-40B4-BE49-F238E27FC236}">
                  <a16:creationId xmlns:a16="http://schemas.microsoft.com/office/drawing/2014/main" id="{AB448DEB-E490-4038-8414-1A68B9109C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524059C3-D356-4C34-9C06-DD896588BF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247D07C2-EC7B-4730-92FA-6B8D84B80D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5D6F08FA-2532-4558-9602-AF1744F99F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E685EBE7-869E-41B0-BCD8-FF537CBD5C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4">
              <a:extLst>
                <a:ext uri="{FF2B5EF4-FFF2-40B4-BE49-F238E27FC236}">
                  <a16:creationId xmlns:a16="http://schemas.microsoft.com/office/drawing/2014/main" id="{C3AB8B41-7BD9-44AA-B986-74D53C9AF3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5">
              <a:extLst>
                <a:ext uri="{FF2B5EF4-FFF2-40B4-BE49-F238E27FC236}">
                  <a16:creationId xmlns:a16="http://schemas.microsoft.com/office/drawing/2014/main" id="{EDE8817E-73C2-4561-8428-03CCAFF40C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36">
              <a:extLst>
                <a:ext uri="{FF2B5EF4-FFF2-40B4-BE49-F238E27FC236}">
                  <a16:creationId xmlns:a16="http://schemas.microsoft.com/office/drawing/2014/main" id="{AF8224B5-9A1C-4DFC-9A81-E5FD62FB56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37">
              <a:extLst>
                <a:ext uri="{FF2B5EF4-FFF2-40B4-BE49-F238E27FC236}">
                  <a16:creationId xmlns:a16="http://schemas.microsoft.com/office/drawing/2014/main" id="{1C2A9587-67A6-4716-977B-862BFA82E6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495A0897-65A5-4410-A4A7-BD794D83CD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39">
              <a:extLst>
                <a:ext uri="{FF2B5EF4-FFF2-40B4-BE49-F238E27FC236}">
                  <a16:creationId xmlns:a16="http://schemas.microsoft.com/office/drawing/2014/main" id="{7E97296E-EB49-46E9-8E93-4AA5F3E541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0">
              <a:extLst>
                <a:ext uri="{FF2B5EF4-FFF2-40B4-BE49-F238E27FC236}">
                  <a16:creationId xmlns:a16="http://schemas.microsoft.com/office/drawing/2014/main" id="{2F3461FC-DD4F-4CA4-B2A8-7F4F566F61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1">
              <a:extLst>
                <a:ext uri="{FF2B5EF4-FFF2-40B4-BE49-F238E27FC236}">
                  <a16:creationId xmlns:a16="http://schemas.microsoft.com/office/drawing/2014/main" id="{8908A0F4-A93F-4BE5-8463-B36A8039B5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2">
              <a:extLst>
                <a:ext uri="{FF2B5EF4-FFF2-40B4-BE49-F238E27FC236}">
                  <a16:creationId xmlns:a16="http://schemas.microsoft.com/office/drawing/2014/main" id="{24D30A92-E7FF-424A-B0A9-AC7FE32E77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3">
              <a:extLst>
                <a:ext uri="{FF2B5EF4-FFF2-40B4-BE49-F238E27FC236}">
                  <a16:creationId xmlns:a16="http://schemas.microsoft.com/office/drawing/2014/main" id="{B2A95380-ABEE-40CA-BBE5-1E3411D8CD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4">
              <a:extLst>
                <a:ext uri="{FF2B5EF4-FFF2-40B4-BE49-F238E27FC236}">
                  <a16:creationId xmlns:a16="http://schemas.microsoft.com/office/drawing/2014/main" id="{25364CF1-47E1-42AA-B408-1241E63E8C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5">
              <a:extLst>
                <a:ext uri="{FF2B5EF4-FFF2-40B4-BE49-F238E27FC236}">
                  <a16:creationId xmlns:a16="http://schemas.microsoft.com/office/drawing/2014/main" id="{722A9A6F-E73A-4E34-A53F-A559E043C3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46">
              <a:extLst>
                <a:ext uri="{FF2B5EF4-FFF2-40B4-BE49-F238E27FC236}">
                  <a16:creationId xmlns:a16="http://schemas.microsoft.com/office/drawing/2014/main" id="{7DC776F1-D1BF-4756-9B11-A3922DD28A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47">
              <a:extLst>
                <a:ext uri="{FF2B5EF4-FFF2-40B4-BE49-F238E27FC236}">
                  <a16:creationId xmlns:a16="http://schemas.microsoft.com/office/drawing/2014/main" id="{F702349C-C6E4-46A5-8802-BB88DD4BE2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48">
              <a:extLst>
                <a:ext uri="{FF2B5EF4-FFF2-40B4-BE49-F238E27FC236}">
                  <a16:creationId xmlns:a16="http://schemas.microsoft.com/office/drawing/2014/main" id="{346BC6D5-9E5A-4B92-9611-F9D07EF485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49">
              <a:extLst>
                <a:ext uri="{FF2B5EF4-FFF2-40B4-BE49-F238E27FC236}">
                  <a16:creationId xmlns:a16="http://schemas.microsoft.com/office/drawing/2014/main" id="{2A9DF814-73D8-4894-8B96-23B40E6E90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0">
              <a:extLst>
                <a:ext uri="{FF2B5EF4-FFF2-40B4-BE49-F238E27FC236}">
                  <a16:creationId xmlns:a16="http://schemas.microsoft.com/office/drawing/2014/main" id="{58C1703B-88EC-4C9F-B827-837D126B61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1">
              <a:extLst>
                <a:ext uri="{FF2B5EF4-FFF2-40B4-BE49-F238E27FC236}">
                  <a16:creationId xmlns:a16="http://schemas.microsoft.com/office/drawing/2014/main" id="{7589E396-ADCF-4596-8DE4-4379AFCE7E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2">
              <a:extLst>
                <a:ext uri="{FF2B5EF4-FFF2-40B4-BE49-F238E27FC236}">
                  <a16:creationId xmlns:a16="http://schemas.microsoft.com/office/drawing/2014/main" id="{C49FDA79-CF20-4CA4-9EC3-273E88B10C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3">
              <a:extLst>
                <a:ext uri="{FF2B5EF4-FFF2-40B4-BE49-F238E27FC236}">
                  <a16:creationId xmlns:a16="http://schemas.microsoft.com/office/drawing/2014/main" id="{EAF66CB7-8F32-4F0C-B5A2-11A6143DA7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4">
              <a:extLst>
                <a:ext uri="{FF2B5EF4-FFF2-40B4-BE49-F238E27FC236}">
                  <a16:creationId xmlns:a16="http://schemas.microsoft.com/office/drawing/2014/main" id="{DD4F44F0-927E-4351-9C37-2EE63B71F0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5">
              <a:extLst>
                <a:ext uri="{FF2B5EF4-FFF2-40B4-BE49-F238E27FC236}">
                  <a16:creationId xmlns:a16="http://schemas.microsoft.com/office/drawing/2014/main" id="{92AC303A-678D-4707-A16F-2DA1A07D9D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56">
              <a:extLst>
                <a:ext uri="{FF2B5EF4-FFF2-40B4-BE49-F238E27FC236}">
                  <a16:creationId xmlns:a16="http://schemas.microsoft.com/office/drawing/2014/main" id="{4BCFC9F6-3BBE-4394-851E-3738C7D6EB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57">
              <a:extLst>
                <a:ext uri="{FF2B5EF4-FFF2-40B4-BE49-F238E27FC236}">
                  <a16:creationId xmlns:a16="http://schemas.microsoft.com/office/drawing/2014/main" id="{D4997C90-4986-45C1-9DAC-A5D26B02F3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58">
              <a:extLst>
                <a:ext uri="{FF2B5EF4-FFF2-40B4-BE49-F238E27FC236}">
                  <a16:creationId xmlns:a16="http://schemas.microsoft.com/office/drawing/2014/main" id="{ACC13E25-4EE3-4A63-B0AF-2162BB78EC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8" name="Freeform 59">
              <a:extLst>
                <a:ext uri="{FF2B5EF4-FFF2-40B4-BE49-F238E27FC236}">
                  <a16:creationId xmlns:a16="http://schemas.microsoft.com/office/drawing/2014/main" id="{87AA0A80-577E-43A6-B738-0BAFE7F7B4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9" name="Freeform 60">
              <a:extLst>
                <a:ext uri="{FF2B5EF4-FFF2-40B4-BE49-F238E27FC236}">
                  <a16:creationId xmlns:a16="http://schemas.microsoft.com/office/drawing/2014/main" id="{3DBFF628-46A4-41BD-9FA9-3D4418E866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0" name="Freeform 61">
              <a:extLst>
                <a:ext uri="{FF2B5EF4-FFF2-40B4-BE49-F238E27FC236}">
                  <a16:creationId xmlns:a16="http://schemas.microsoft.com/office/drawing/2014/main" id="{D6413240-42B4-45DB-BBA2-56A1CDBD3C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1" name="Freeform 62">
              <a:extLst>
                <a:ext uri="{FF2B5EF4-FFF2-40B4-BE49-F238E27FC236}">
                  <a16:creationId xmlns:a16="http://schemas.microsoft.com/office/drawing/2014/main" id="{8AAB2B20-3978-4858-9836-C1351201A6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C553431B-6092-48C5-AD7C-F30516D7A383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79808" t="-43218" r="-79808" b="-4321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2" name="Text Placeholder 140">
            <a:extLst>
              <a:ext uri="{FF2B5EF4-FFF2-40B4-BE49-F238E27FC236}">
                <a16:creationId xmlns:a16="http://schemas.microsoft.com/office/drawing/2014/main" id="{B4389B36-E541-48E7-A912-C35EE13572D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2BA1EDDF-3973-431D-958F-640EC310C4D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119957189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Fluid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3AFBB0F5-5EB0-405F-9812-3F6111C207C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</p:grpSpPr>
        <p:sp>
          <p:nvSpPr>
            <p:cNvPr id="72" name="AutoShape 3">
              <a:extLst>
                <a:ext uri="{FF2B5EF4-FFF2-40B4-BE49-F238E27FC236}">
                  <a16:creationId xmlns:a16="http://schemas.microsoft.com/office/drawing/2014/main" id="{EE348DCA-F65E-472C-8E94-01A3FE818BC6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3" name="Rectangle 5">
              <a:extLst>
                <a:ext uri="{FF2B5EF4-FFF2-40B4-BE49-F238E27FC236}">
                  <a16:creationId xmlns:a16="http://schemas.microsoft.com/office/drawing/2014/main" id="{43ED83A1-CC4D-42EA-8ABE-37ED66A6485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C14D3AFF-4015-4ADB-AB21-B4EADD0CA3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338B28A6-DBB6-499A-9175-D30CDBFB65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8">
              <a:extLst>
                <a:ext uri="{FF2B5EF4-FFF2-40B4-BE49-F238E27FC236}">
                  <a16:creationId xmlns:a16="http://schemas.microsoft.com/office/drawing/2014/main" id="{B4F42473-3AD2-48CF-9DF2-688A050792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4CFCC169-6EE2-4286-8FE4-D99450A443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9D240A6C-65D8-4404-BD21-34BFC830B9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1">
              <a:extLst>
                <a:ext uri="{FF2B5EF4-FFF2-40B4-BE49-F238E27FC236}">
                  <a16:creationId xmlns:a16="http://schemas.microsoft.com/office/drawing/2014/main" id="{D2693798-E801-4A01-899D-3526F4E679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285079AC-870B-48A5-93B9-BCEBA2C149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3">
              <a:extLst>
                <a:ext uri="{FF2B5EF4-FFF2-40B4-BE49-F238E27FC236}">
                  <a16:creationId xmlns:a16="http://schemas.microsoft.com/office/drawing/2014/main" id="{999F3F9A-C895-4189-8520-0793CCCD0B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4">
              <a:extLst>
                <a:ext uri="{FF2B5EF4-FFF2-40B4-BE49-F238E27FC236}">
                  <a16:creationId xmlns:a16="http://schemas.microsoft.com/office/drawing/2014/main" id="{5161D696-7B40-4240-8A0E-23B94BADBC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5">
              <a:extLst>
                <a:ext uri="{FF2B5EF4-FFF2-40B4-BE49-F238E27FC236}">
                  <a16:creationId xmlns:a16="http://schemas.microsoft.com/office/drawing/2014/main" id="{4C75893E-D358-44AC-A3CF-2EED9778A4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7637E8F0-D81C-476F-8F8E-D9920CB899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871A423F-334B-41DD-AB12-69F4222E2B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F58C111E-E1E0-495A-B19E-19C23BC04A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C13C60D4-33A1-4116-A310-C2D5DDC4EE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A48538EB-0D4D-49B9-BDCF-9D922353F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Rectangle 21">
              <a:extLst>
                <a:ext uri="{FF2B5EF4-FFF2-40B4-BE49-F238E27FC236}">
                  <a16:creationId xmlns:a16="http://schemas.microsoft.com/office/drawing/2014/main" id="{1487FAD7-88D3-4A87-99A7-7B072B555F4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2">
              <a:extLst>
                <a:ext uri="{FF2B5EF4-FFF2-40B4-BE49-F238E27FC236}">
                  <a16:creationId xmlns:a16="http://schemas.microsoft.com/office/drawing/2014/main" id="{8914B577-98F3-43EF-BC4A-E7588E200C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3">
              <a:extLst>
                <a:ext uri="{FF2B5EF4-FFF2-40B4-BE49-F238E27FC236}">
                  <a16:creationId xmlns:a16="http://schemas.microsoft.com/office/drawing/2014/main" id="{B5308D54-22FE-4DA7-BC01-ED460072EF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4">
              <a:extLst>
                <a:ext uri="{FF2B5EF4-FFF2-40B4-BE49-F238E27FC236}">
                  <a16:creationId xmlns:a16="http://schemas.microsoft.com/office/drawing/2014/main" id="{3A60EE4F-D706-499A-8872-B156049D5B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5">
              <a:extLst>
                <a:ext uri="{FF2B5EF4-FFF2-40B4-BE49-F238E27FC236}">
                  <a16:creationId xmlns:a16="http://schemas.microsoft.com/office/drawing/2014/main" id="{3EAF6B99-79B4-43B1-842F-B1AFF0CC1E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26">
              <a:extLst>
                <a:ext uri="{FF2B5EF4-FFF2-40B4-BE49-F238E27FC236}">
                  <a16:creationId xmlns:a16="http://schemas.microsoft.com/office/drawing/2014/main" id="{6C79F926-94C7-4522-9614-397593F62E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27">
              <a:extLst>
                <a:ext uri="{FF2B5EF4-FFF2-40B4-BE49-F238E27FC236}">
                  <a16:creationId xmlns:a16="http://schemas.microsoft.com/office/drawing/2014/main" id="{FDD151CA-6BF4-4036-98ED-05B831B530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28">
              <a:extLst>
                <a:ext uri="{FF2B5EF4-FFF2-40B4-BE49-F238E27FC236}">
                  <a16:creationId xmlns:a16="http://schemas.microsoft.com/office/drawing/2014/main" id="{AB448DEB-E490-4038-8414-1A68B9109C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524059C3-D356-4C34-9C06-DD896588BF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247D07C2-EC7B-4730-92FA-6B8D84B80D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5D6F08FA-2532-4558-9602-AF1744F99F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E685EBE7-869E-41B0-BCD8-FF537CBD5C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4">
              <a:extLst>
                <a:ext uri="{FF2B5EF4-FFF2-40B4-BE49-F238E27FC236}">
                  <a16:creationId xmlns:a16="http://schemas.microsoft.com/office/drawing/2014/main" id="{C3AB8B41-7BD9-44AA-B986-74D53C9AF3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5">
              <a:extLst>
                <a:ext uri="{FF2B5EF4-FFF2-40B4-BE49-F238E27FC236}">
                  <a16:creationId xmlns:a16="http://schemas.microsoft.com/office/drawing/2014/main" id="{EDE8817E-73C2-4561-8428-03CCAFF40C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36">
              <a:extLst>
                <a:ext uri="{FF2B5EF4-FFF2-40B4-BE49-F238E27FC236}">
                  <a16:creationId xmlns:a16="http://schemas.microsoft.com/office/drawing/2014/main" id="{AF8224B5-9A1C-4DFC-9A81-E5FD62FB56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37">
              <a:extLst>
                <a:ext uri="{FF2B5EF4-FFF2-40B4-BE49-F238E27FC236}">
                  <a16:creationId xmlns:a16="http://schemas.microsoft.com/office/drawing/2014/main" id="{1C2A9587-67A6-4716-977B-862BFA82E6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495A0897-65A5-4410-A4A7-BD794D83CD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39">
              <a:extLst>
                <a:ext uri="{FF2B5EF4-FFF2-40B4-BE49-F238E27FC236}">
                  <a16:creationId xmlns:a16="http://schemas.microsoft.com/office/drawing/2014/main" id="{7E97296E-EB49-46E9-8E93-4AA5F3E541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0">
              <a:extLst>
                <a:ext uri="{FF2B5EF4-FFF2-40B4-BE49-F238E27FC236}">
                  <a16:creationId xmlns:a16="http://schemas.microsoft.com/office/drawing/2014/main" id="{2F3461FC-DD4F-4CA4-B2A8-7F4F566F61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1">
              <a:extLst>
                <a:ext uri="{FF2B5EF4-FFF2-40B4-BE49-F238E27FC236}">
                  <a16:creationId xmlns:a16="http://schemas.microsoft.com/office/drawing/2014/main" id="{8908A0F4-A93F-4BE5-8463-B36A8039B5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2">
              <a:extLst>
                <a:ext uri="{FF2B5EF4-FFF2-40B4-BE49-F238E27FC236}">
                  <a16:creationId xmlns:a16="http://schemas.microsoft.com/office/drawing/2014/main" id="{24D30A92-E7FF-424A-B0A9-AC7FE32E77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3">
              <a:extLst>
                <a:ext uri="{FF2B5EF4-FFF2-40B4-BE49-F238E27FC236}">
                  <a16:creationId xmlns:a16="http://schemas.microsoft.com/office/drawing/2014/main" id="{B2A95380-ABEE-40CA-BBE5-1E3411D8CD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4">
              <a:extLst>
                <a:ext uri="{FF2B5EF4-FFF2-40B4-BE49-F238E27FC236}">
                  <a16:creationId xmlns:a16="http://schemas.microsoft.com/office/drawing/2014/main" id="{25364CF1-47E1-42AA-B408-1241E63E8C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5">
              <a:extLst>
                <a:ext uri="{FF2B5EF4-FFF2-40B4-BE49-F238E27FC236}">
                  <a16:creationId xmlns:a16="http://schemas.microsoft.com/office/drawing/2014/main" id="{722A9A6F-E73A-4E34-A53F-A559E043C3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46">
              <a:extLst>
                <a:ext uri="{FF2B5EF4-FFF2-40B4-BE49-F238E27FC236}">
                  <a16:creationId xmlns:a16="http://schemas.microsoft.com/office/drawing/2014/main" id="{7DC776F1-D1BF-4756-9B11-A3922DD28A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47">
              <a:extLst>
                <a:ext uri="{FF2B5EF4-FFF2-40B4-BE49-F238E27FC236}">
                  <a16:creationId xmlns:a16="http://schemas.microsoft.com/office/drawing/2014/main" id="{F702349C-C6E4-46A5-8802-BB88DD4BE2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48">
              <a:extLst>
                <a:ext uri="{FF2B5EF4-FFF2-40B4-BE49-F238E27FC236}">
                  <a16:creationId xmlns:a16="http://schemas.microsoft.com/office/drawing/2014/main" id="{346BC6D5-9E5A-4B92-9611-F9D07EF485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49">
              <a:extLst>
                <a:ext uri="{FF2B5EF4-FFF2-40B4-BE49-F238E27FC236}">
                  <a16:creationId xmlns:a16="http://schemas.microsoft.com/office/drawing/2014/main" id="{2A9DF814-73D8-4894-8B96-23B40E6E90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0">
              <a:extLst>
                <a:ext uri="{FF2B5EF4-FFF2-40B4-BE49-F238E27FC236}">
                  <a16:creationId xmlns:a16="http://schemas.microsoft.com/office/drawing/2014/main" id="{58C1703B-88EC-4C9F-B827-837D126B61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1">
              <a:extLst>
                <a:ext uri="{FF2B5EF4-FFF2-40B4-BE49-F238E27FC236}">
                  <a16:creationId xmlns:a16="http://schemas.microsoft.com/office/drawing/2014/main" id="{7589E396-ADCF-4596-8DE4-4379AFCE7E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2">
              <a:extLst>
                <a:ext uri="{FF2B5EF4-FFF2-40B4-BE49-F238E27FC236}">
                  <a16:creationId xmlns:a16="http://schemas.microsoft.com/office/drawing/2014/main" id="{C49FDA79-CF20-4CA4-9EC3-273E88B10C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3">
              <a:extLst>
                <a:ext uri="{FF2B5EF4-FFF2-40B4-BE49-F238E27FC236}">
                  <a16:creationId xmlns:a16="http://schemas.microsoft.com/office/drawing/2014/main" id="{EAF66CB7-8F32-4F0C-B5A2-11A6143DA7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4">
              <a:extLst>
                <a:ext uri="{FF2B5EF4-FFF2-40B4-BE49-F238E27FC236}">
                  <a16:creationId xmlns:a16="http://schemas.microsoft.com/office/drawing/2014/main" id="{DD4F44F0-927E-4351-9C37-2EE63B71F0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5">
              <a:extLst>
                <a:ext uri="{FF2B5EF4-FFF2-40B4-BE49-F238E27FC236}">
                  <a16:creationId xmlns:a16="http://schemas.microsoft.com/office/drawing/2014/main" id="{92AC303A-678D-4707-A16F-2DA1A07D9D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56">
              <a:extLst>
                <a:ext uri="{FF2B5EF4-FFF2-40B4-BE49-F238E27FC236}">
                  <a16:creationId xmlns:a16="http://schemas.microsoft.com/office/drawing/2014/main" id="{4BCFC9F6-3BBE-4394-851E-3738C7D6EB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57">
              <a:extLst>
                <a:ext uri="{FF2B5EF4-FFF2-40B4-BE49-F238E27FC236}">
                  <a16:creationId xmlns:a16="http://schemas.microsoft.com/office/drawing/2014/main" id="{D4997C90-4986-45C1-9DAC-A5D26B02F3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58">
              <a:extLst>
                <a:ext uri="{FF2B5EF4-FFF2-40B4-BE49-F238E27FC236}">
                  <a16:creationId xmlns:a16="http://schemas.microsoft.com/office/drawing/2014/main" id="{ACC13E25-4EE3-4A63-B0AF-2162BB78EC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8" name="Freeform 59">
              <a:extLst>
                <a:ext uri="{FF2B5EF4-FFF2-40B4-BE49-F238E27FC236}">
                  <a16:creationId xmlns:a16="http://schemas.microsoft.com/office/drawing/2014/main" id="{87AA0A80-577E-43A6-B738-0BAFE7F7B4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9" name="Freeform 60">
              <a:extLst>
                <a:ext uri="{FF2B5EF4-FFF2-40B4-BE49-F238E27FC236}">
                  <a16:creationId xmlns:a16="http://schemas.microsoft.com/office/drawing/2014/main" id="{3DBFF628-46A4-41BD-9FA9-3D4418E866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0" name="Freeform 61">
              <a:extLst>
                <a:ext uri="{FF2B5EF4-FFF2-40B4-BE49-F238E27FC236}">
                  <a16:creationId xmlns:a16="http://schemas.microsoft.com/office/drawing/2014/main" id="{D6413240-42B4-45DB-BBA2-56A1CDBD3C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1" name="Freeform 62">
              <a:extLst>
                <a:ext uri="{FF2B5EF4-FFF2-40B4-BE49-F238E27FC236}">
                  <a16:creationId xmlns:a16="http://schemas.microsoft.com/office/drawing/2014/main" id="{8AAB2B20-3978-4858-9836-C1351201A6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86F4D0A5-6CC7-400E-9C3C-0694666F6F88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59425" t="-59426" r="-32309" b="-3230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3" name="Text Placeholder 140">
            <a:extLst>
              <a:ext uri="{FF2B5EF4-FFF2-40B4-BE49-F238E27FC236}">
                <a16:creationId xmlns:a16="http://schemas.microsoft.com/office/drawing/2014/main" id="{C8E1928D-065A-4AB1-9DF2-3C1374F8D11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E11A1BDE-E875-46F4-AFCD-40A30102811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396075915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Streng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3AFBB0F5-5EB0-405F-9812-3F6111C207C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</p:grpSpPr>
        <p:sp>
          <p:nvSpPr>
            <p:cNvPr id="72" name="AutoShape 3">
              <a:extLst>
                <a:ext uri="{FF2B5EF4-FFF2-40B4-BE49-F238E27FC236}">
                  <a16:creationId xmlns:a16="http://schemas.microsoft.com/office/drawing/2014/main" id="{EE348DCA-F65E-472C-8E94-01A3FE818BC6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3" name="Rectangle 5">
              <a:extLst>
                <a:ext uri="{FF2B5EF4-FFF2-40B4-BE49-F238E27FC236}">
                  <a16:creationId xmlns:a16="http://schemas.microsoft.com/office/drawing/2014/main" id="{43ED83A1-CC4D-42EA-8ABE-37ED66A6485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C14D3AFF-4015-4ADB-AB21-B4EADD0CA3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338B28A6-DBB6-499A-9175-D30CDBFB65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8">
              <a:extLst>
                <a:ext uri="{FF2B5EF4-FFF2-40B4-BE49-F238E27FC236}">
                  <a16:creationId xmlns:a16="http://schemas.microsoft.com/office/drawing/2014/main" id="{B4F42473-3AD2-48CF-9DF2-688A050792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4CFCC169-6EE2-4286-8FE4-D99450A443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9D240A6C-65D8-4404-BD21-34BFC830B9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1">
              <a:extLst>
                <a:ext uri="{FF2B5EF4-FFF2-40B4-BE49-F238E27FC236}">
                  <a16:creationId xmlns:a16="http://schemas.microsoft.com/office/drawing/2014/main" id="{D2693798-E801-4A01-899D-3526F4E679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285079AC-870B-48A5-93B9-BCEBA2C149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3">
              <a:extLst>
                <a:ext uri="{FF2B5EF4-FFF2-40B4-BE49-F238E27FC236}">
                  <a16:creationId xmlns:a16="http://schemas.microsoft.com/office/drawing/2014/main" id="{999F3F9A-C895-4189-8520-0793CCCD0B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4">
              <a:extLst>
                <a:ext uri="{FF2B5EF4-FFF2-40B4-BE49-F238E27FC236}">
                  <a16:creationId xmlns:a16="http://schemas.microsoft.com/office/drawing/2014/main" id="{5161D696-7B40-4240-8A0E-23B94BADBC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5">
              <a:extLst>
                <a:ext uri="{FF2B5EF4-FFF2-40B4-BE49-F238E27FC236}">
                  <a16:creationId xmlns:a16="http://schemas.microsoft.com/office/drawing/2014/main" id="{4C75893E-D358-44AC-A3CF-2EED9778A4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7637E8F0-D81C-476F-8F8E-D9920CB899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871A423F-334B-41DD-AB12-69F4222E2B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F58C111E-E1E0-495A-B19E-19C23BC04A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C13C60D4-33A1-4116-A310-C2D5DDC4EE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A48538EB-0D4D-49B9-BDCF-9D922353F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Rectangle 21">
              <a:extLst>
                <a:ext uri="{FF2B5EF4-FFF2-40B4-BE49-F238E27FC236}">
                  <a16:creationId xmlns:a16="http://schemas.microsoft.com/office/drawing/2014/main" id="{1487FAD7-88D3-4A87-99A7-7B072B555F4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2">
              <a:extLst>
                <a:ext uri="{FF2B5EF4-FFF2-40B4-BE49-F238E27FC236}">
                  <a16:creationId xmlns:a16="http://schemas.microsoft.com/office/drawing/2014/main" id="{8914B577-98F3-43EF-BC4A-E7588E200C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3">
              <a:extLst>
                <a:ext uri="{FF2B5EF4-FFF2-40B4-BE49-F238E27FC236}">
                  <a16:creationId xmlns:a16="http://schemas.microsoft.com/office/drawing/2014/main" id="{B5308D54-22FE-4DA7-BC01-ED460072EF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4">
              <a:extLst>
                <a:ext uri="{FF2B5EF4-FFF2-40B4-BE49-F238E27FC236}">
                  <a16:creationId xmlns:a16="http://schemas.microsoft.com/office/drawing/2014/main" id="{3A60EE4F-D706-499A-8872-B156049D5B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5">
              <a:extLst>
                <a:ext uri="{FF2B5EF4-FFF2-40B4-BE49-F238E27FC236}">
                  <a16:creationId xmlns:a16="http://schemas.microsoft.com/office/drawing/2014/main" id="{3EAF6B99-79B4-43B1-842F-B1AFF0CC1E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26">
              <a:extLst>
                <a:ext uri="{FF2B5EF4-FFF2-40B4-BE49-F238E27FC236}">
                  <a16:creationId xmlns:a16="http://schemas.microsoft.com/office/drawing/2014/main" id="{6C79F926-94C7-4522-9614-397593F62E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27">
              <a:extLst>
                <a:ext uri="{FF2B5EF4-FFF2-40B4-BE49-F238E27FC236}">
                  <a16:creationId xmlns:a16="http://schemas.microsoft.com/office/drawing/2014/main" id="{FDD151CA-6BF4-4036-98ED-05B831B530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28">
              <a:extLst>
                <a:ext uri="{FF2B5EF4-FFF2-40B4-BE49-F238E27FC236}">
                  <a16:creationId xmlns:a16="http://schemas.microsoft.com/office/drawing/2014/main" id="{AB448DEB-E490-4038-8414-1A68B9109C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524059C3-D356-4C34-9C06-DD896588BF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247D07C2-EC7B-4730-92FA-6B8D84B80D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5D6F08FA-2532-4558-9602-AF1744F99F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E685EBE7-869E-41B0-BCD8-FF537CBD5C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4">
              <a:extLst>
                <a:ext uri="{FF2B5EF4-FFF2-40B4-BE49-F238E27FC236}">
                  <a16:creationId xmlns:a16="http://schemas.microsoft.com/office/drawing/2014/main" id="{C3AB8B41-7BD9-44AA-B986-74D53C9AF3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5">
              <a:extLst>
                <a:ext uri="{FF2B5EF4-FFF2-40B4-BE49-F238E27FC236}">
                  <a16:creationId xmlns:a16="http://schemas.microsoft.com/office/drawing/2014/main" id="{EDE8817E-73C2-4561-8428-03CCAFF40C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36">
              <a:extLst>
                <a:ext uri="{FF2B5EF4-FFF2-40B4-BE49-F238E27FC236}">
                  <a16:creationId xmlns:a16="http://schemas.microsoft.com/office/drawing/2014/main" id="{AF8224B5-9A1C-4DFC-9A81-E5FD62FB56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37">
              <a:extLst>
                <a:ext uri="{FF2B5EF4-FFF2-40B4-BE49-F238E27FC236}">
                  <a16:creationId xmlns:a16="http://schemas.microsoft.com/office/drawing/2014/main" id="{1C2A9587-67A6-4716-977B-862BFA82E6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495A0897-65A5-4410-A4A7-BD794D83CD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39">
              <a:extLst>
                <a:ext uri="{FF2B5EF4-FFF2-40B4-BE49-F238E27FC236}">
                  <a16:creationId xmlns:a16="http://schemas.microsoft.com/office/drawing/2014/main" id="{7E97296E-EB49-46E9-8E93-4AA5F3E541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0">
              <a:extLst>
                <a:ext uri="{FF2B5EF4-FFF2-40B4-BE49-F238E27FC236}">
                  <a16:creationId xmlns:a16="http://schemas.microsoft.com/office/drawing/2014/main" id="{2F3461FC-DD4F-4CA4-B2A8-7F4F566F61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1">
              <a:extLst>
                <a:ext uri="{FF2B5EF4-FFF2-40B4-BE49-F238E27FC236}">
                  <a16:creationId xmlns:a16="http://schemas.microsoft.com/office/drawing/2014/main" id="{8908A0F4-A93F-4BE5-8463-B36A8039B5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2">
              <a:extLst>
                <a:ext uri="{FF2B5EF4-FFF2-40B4-BE49-F238E27FC236}">
                  <a16:creationId xmlns:a16="http://schemas.microsoft.com/office/drawing/2014/main" id="{24D30A92-E7FF-424A-B0A9-AC7FE32E77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3">
              <a:extLst>
                <a:ext uri="{FF2B5EF4-FFF2-40B4-BE49-F238E27FC236}">
                  <a16:creationId xmlns:a16="http://schemas.microsoft.com/office/drawing/2014/main" id="{B2A95380-ABEE-40CA-BBE5-1E3411D8CD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4">
              <a:extLst>
                <a:ext uri="{FF2B5EF4-FFF2-40B4-BE49-F238E27FC236}">
                  <a16:creationId xmlns:a16="http://schemas.microsoft.com/office/drawing/2014/main" id="{25364CF1-47E1-42AA-B408-1241E63E8C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5">
              <a:extLst>
                <a:ext uri="{FF2B5EF4-FFF2-40B4-BE49-F238E27FC236}">
                  <a16:creationId xmlns:a16="http://schemas.microsoft.com/office/drawing/2014/main" id="{722A9A6F-E73A-4E34-A53F-A559E043C3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46">
              <a:extLst>
                <a:ext uri="{FF2B5EF4-FFF2-40B4-BE49-F238E27FC236}">
                  <a16:creationId xmlns:a16="http://schemas.microsoft.com/office/drawing/2014/main" id="{7DC776F1-D1BF-4756-9B11-A3922DD28A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47">
              <a:extLst>
                <a:ext uri="{FF2B5EF4-FFF2-40B4-BE49-F238E27FC236}">
                  <a16:creationId xmlns:a16="http://schemas.microsoft.com/office/drawing/2014/main" id="{F702349C-C6E4-46A5-8802-BB88DD4BE2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48">
              <a:extLst>
                <a:ext uri="{FF2B5EF4-FFF2-40B4-BE49-F238E27FC236}">
                  <a16:creationId xmlns:a16="http://schemas.microsoft.com/office/drawing/2014/main" id="{346BC6D5-9E5A-4B92-9611-F9D07EF485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49">
              <a:extLst>
                <a:ext uri="{FF2B5EF4-FFF2-40B4-BE49-F238E27FC236}">
                  <a16:creationId xmlns:a16="http://schemas.microsoft.com/office/drawing/2014/main" id="{2A9DF814-73D8-4894-8B96-23B40E6E90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0">
              <a:extLst>
                <a:ext uri="{FF2B5EF4-FFF2-40B4-BE49-F238E27FC236}">
                  <a16:creationId xmlns:a16="http://schemas.microsoft.com/office/drawing/2014/main" id="{58C1703B-88EC-4C9F-B827-837D126B61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1">
              <a:extLst>
                <a:ext uri="{FF2B5EF4-FFF2-40B4-BE49-F238E27FC236}">
                  <a16:creationId xmlns:a16="http://schemas.microsoft.com/office/drawing/2014/main" id="{7589E396-ADCF-4596-8DE4-4379AFCE7E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2">
              <a:extLst>
                <a:ext uri="{FF2B5EF4-FFF2-40B4-BE49-F238E27FC236}">
                  <a16:creationId xmlns:a16="http://schemas.microsoft.com/office/drawing/2014/main" id="{C49FDA79-CF20-4CA4-9EC3-273E88B10C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3">
              <a:extLst>
                <a:ext uri="{FF2B5EF4-FFF2-40B4-BE49-F238E27FC236}">
                  <a16:creationId xmlns:a16="http://schemas.microsoft.com/office/drawing/2014/main" id="{EAF66CB7-8F32-4F0C-B5A2-11A6143DA7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4">
              <a:extLst>
                <a:ext uri="{FF2B5EF4-FFF2-40B4-BE49-F238E27FC236}">
                  <a16:creationId xmlns:a16="http://schemas.microsoft.com/office/drawing/2014/main" id="{DD4F44F0-927E-4351-9C37-2EE63B71F0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5">
              <a:extLst>
                <a:ext uri="{FF2B5EF4-FFF2-40B4-BE49-F238E27FC236}">
                  <a16:creationId xmlns:a16="http://schemas.microsoft.com/office/drawing/2014/main" id="{92AC303A-678D-4707-A16F-2DA1A07D9D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56">
              <a:extLst>
                <a:ext uri="{FF2B5EF4-FFF2-40B4-BE49-F238E27FC236}">
                  <a16:creationId xmlns:a16="http://schemas.microsoft.com/office/drawing/2014/main" id="{4BCFC9F6-3BBE-4394-851E-3738C7D6EB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57">
              <a:extLst>
                <a:ext uri="{FF2B5EF4-FFF2-40B4-BE49-F238E27FC236}">
                  <a16:creationId xmlns:a16="http://schemas.microsoft.com/office/drawing/2014/main" id="{D4997C90-4986-45C1-9DAC-A5D26B02F3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58">
              <a:extLst>
                <a:ext uri="{FF2B5EF4-FFF2-40B4-BE49-F238E27FC236}">
                  <a16:creationId xmlns:a16="http://schemas.microsoft.com/office/drawing/2014/main" id="{ACC13E25-4EE3-4A63-B0AF-2162BB78EC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8" name="Freeform 59">
              <a:extLst>
                <a:ext uri="{FF2B5EF4-FFF2-40B4-BE49-F238E27FC236}">
                  <a16:creationId xmlns:a16="http://schemas.microsoft.com/office/drawing/2014/main" id="{87AA0A80-577E-43A6-B738-0BAFE7F7B4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9" name="Freeform 60">
              <a:extLst>
                <a:ext uri="{FF2B5EF4-FFF2-40B4-BE49-F238E27FC236}">
                  <a16:creationId xmlns:a16="http://schemas.microsoft.com/office/drawing/2014/main" id="{3DBFF628-46A4-41BD-9FA9-3D4418E866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0" name="Freeform 61">
              <a:extLst>
                <a:ext uri="{FF2B5EF4-FFF2-40B4-BE49-F238E27FC236}">
                  <a16:creationId xmlns:a16="http://schemas.microsoft.com/office/drawing/2014/main" id="{D6413240-42B4-45DB-BBA2-56A1CDBD3C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1" name="Freeform 62">
              <a:extLst>
                <a:ext uri="{FF2B5EF4-FFF2-40B4-BE49-F238E27FC236}">
                  <a16:creationId xmlns:a16="http://schemas.microsoft.com/office/drawing/2014/main" id="{8AAB2B20-3978-4858-9836-C1351201A6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44E114E6-BD85-4C72-BAB6-6A2A343DA8D5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32409" t="-42275" r="-52944" b="-4307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3" name="Text Placeholder 140">
            <a:extLst>
              <a:ext uri="{FF2B5EF4-FFF2-40B4-BE49-F238E27FC236}">
                <a16:creationId xmlns:a16="http://schemas.microsoft.com/office/drawing/2014/main" id="{3156ADEC-0272-4274-9765-6F13B085BBD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13892CA3-1F3C-40B3-9F82-3B2099571FB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250147513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Stru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3AFBB0F5-5EB0-405F-9812-3F6111C207C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</p:grpSpPr>
        <p:sp>
          <p:nvSpPr>
            <p:cNvPr id="72" name="AutoShape 3">
              <a:extLst>
                <a:ext uri="{FF2B5EF4-FFF2-40B4-BE49-F238E27FC236}">
                  <a16:creationId xmlns:a16="http://schemas.microsoft.com/office/drawing/2014/main" id="{EE348DCA-F65E-472C-8E94-01A3FE818BC6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3" name="Rectangle 5">
              <a:extLst>
                <a:ext uri="{FF2B5EF4-FFF2-40B4-BE49-F238E27FC236}">
                  <a16:creationId xmlns:a16="http://schemas.microsoft.com/office/drawing/2014/main" id="{43ED83A1-CC4D-42EA-8ABE-37ED66A6485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C14D3AFF-4015-4ADB-AB21-B4EADD0CA3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338B28A6-DBB6-499A-9175-D30CDBFB65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8">
              <a:extLst>
                <a:ext uri="{FF2B5EF4-FFF2-40B4-BE49-F238E27FC236}">
                  <a16:creationId xmlns:a16="http://schemas.microsoft.com/office/drawing/2014/main" id="{B4F42473-3AD2-48CF-9DF2-688A050792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4CFCC169-6EE2-4286-8FE4-D99450A443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9D240A6C-65D8-4404-BD21-34BFC830B9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1">
              <a:extLst>
                <a:ext uri="{FF2B5EF4-FFF2-40B4-BE49-F238E27FC236}">
                  <a16:creationId xmlns:a16="http://schemas.microsoft.com/office/drawing/2014/main" id="{D2693798-E801-4A01-899D-3526F4E679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285079AC-870B-48A5-93B9-BCEBA2C149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3">
              <a:extLst>
                <a:ext uri="{FF2B5EF4-FFF2-40B4-BE49-F238E27FC236}">
                  <a16:creationId xmlns:a16="http://schemas.microsoft.com/office/drawing/2014/main" id="{999F3F9A-C895-4189-8520-0793CCCD0B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4">
              <a:extLst>
                <a:ext uri="{FF2B5EF4-FFF2-40B4-BE49-F238E27FC236}">
                  <a16:creationId xmlns:a16="http://schemas.microsoft.com/office/drawing/2014/main" id="{5161D696-7B40-4240-8A0E-23B94BADBC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5">
              <a:extLst>
                <a:ext uri="{FF2B5EF4-FFF2-40B4-BE49-F238E27FC236}">
                  <a16:creationId xmlns:a16="http://schemas.microsoft.com/office/drawing/2014/main" id="{4C75893E-D358-44AC-A3CF-2EED9778A4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7637E8F0-D81C-476F-8F8E-D9920CB899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871A423F-334B-41DD-AB12-69F4222E2B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F58C111E-E1E0-495A-B19E-19C23BC04A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C13C60D4-33A1-4116-A310-C2D5DDC4EE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A48538EB-0D4D-49B9-BDCF-9D922353F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Rectangle 21">
              <a:extLst>
                <a:ext uri="{FF2B5EF4-FFF2-40B4-BE49-F238E27FC236}">
                  <a16:creationId xmlns:a16="http://schemas.microsoft.com/office/drawing/2014/main" id="{1487FAD7-88D3-4A87-99A7-7B072B555F4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2">
              <a:extLst>
                <a:ext uri="{FF2B5EF4-FFF2-40B4-BE49-F238E27FC236}">
                  <a16:creationId xmlns:a16="http://schemas.microsoft.com/office/drawing/2014/main" id="{8914B577-98F3-43EF-BC4A-E7588E200C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3">
              <a:extLst>
                <a:ext uri="{FF2B5EF4-FFF2-40B4-BE49-F238E27FC236}">
                  <a16:creationId xmlns:a16="http://schemas.microsoft.com/office/drawing/2014/main" id="{B5308D54-22FE-4DA7-BC01-ED460072EF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4">
              <a:extLst>
                <a:ext uri="{FF2B5EF4-FFF2-40B4-BE49-F238E27FC236}">
                  <a16:creationId xmlns:a16="http://schemas.microsoft.com/office/drawing/2014/main" id="{3A60EE4F-D706-499A-8872-B156049D5B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5">
              <a:extLst>
                <a:ext uri="{FF2B5EF4-FFF2-40B4-BE49-F238E27FC236}">
                  <a16:creationId xmlns:a16="http://schemas.microsoft.com/office/drawing/2014/main" id="{3EAF6B99-79B4-43B1-842F-B1AFF0CC1E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26">
              <a:extLst>
                <a:ext uri="{FF2B5EF4-FFF2-40B4-BE49-F238E27FC236}">
                  <a16:creationId xmlns:a16="http://schemas.microsoft.com/office/drawing/2014/main" id="{6C79F926-94C7-4522-9614-397593F62E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27">
              <a:extLst>
                <a:ext uri="{FF2B5EF4-FFF2-40B4-BE49-F238E27FC236}">
                  <a16:creationId xmlns:a16="http://schemas.microsoft.com/office/drawing/2014/main" id="{FDD151CA-6BF4-4036-98ED-05B831B530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28">
              <a:extLst>
                <a:ext uri="{FF2B5EF4-FFF2-40B4-BE49-F238E27FC236}">
                  <a16:creationId xmlns:a16="http://schemas.microsoft.com/office/drawing/2014/main" id="{AB448DEB-E490-4038-8414-1A68B9109C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524059C3-D356-4C34-9C06-DD896588BF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247D07C2-EC7B-4730-92FA-6B8D84B80D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5D6F08FA-2532-4558-9602-AF1744F99F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E685EBE7-869E-41B0-BCD8-FF537CBD5C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4">
              <a:extLst>
                <a:ext uri="{FF2B5EF4-FFF2-40B4-BE49-F238E27FC236}">
                  <a16:creationId xmlns:a16="http://schemas.microsoft.com/office/drawing/2014/main" id="{C3AB8B41-7BD9-44AA-B986-74D53C9AF3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5">
              <a:extLst>
                <a:ext uri="{FF2B5EF4-FFF2-40B4-BE49-F238E27FC236}">
                  <a16:creationId xmlns:a16="http://schemas.microsoft.com/office/drawing/2014/main" id="{EDE8817E-73C2-4561-8428-03CCAFF40C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36">
              <a:extLst>
                <a:ext uri="{FF2B5EF4-FFF2-40B4-BE49-F238E27FC236}">
                  <a16:creationId xmlns:a16="http://schemas.microsoft.com/office/drawing/2014/main" id="{AF8224B5-9A1C-4DFC-9A81-E5FD62FB56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37">
              <a:extLst>
                <a:ext uri="{FF2B5EF4-FFF2-40B4-BE49-F238E27FC236}">
                  <a16:creationId xmlns:a16="http://schemas.microsoft.com/office/drawing/2014/main" id="{1C2A9587-67A6-4716-977B-862BFA82E6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495A0897-65A5-4410-A4A7-BD794D83CD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39">
              <a:extLst>
                <a:ext uri="{FF2B5EF4-FFF2-40B4-BE49-F238E27FC236}">
                  <a16:creationId xmlns:a16="http://schemas.microsoft.com/office/drawing/2014/main" id="{7E97296E-EB49-46E9-8E93-4AA5F3E541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0">
              <a:extLst>
                <a:ext uri="{FF2B5EF4-FFF2-40B4-BE49-F238E27FC236}">
                  <a16:creationId xmlns:a16="http://schemas.microsoft.com/office/drawing/2014/main" id="{2F3461FC-DD4F-4CA4-B2A8-7F4F566F61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1">
              <a:extLst>
                <a:ext uri="{FF2B5EF4-FFF2-40B4-BE49-F238E27FC236}">
                  <a16:creationId xmlns:a16="http://schemas.microsoft.com/office/drawing/2014/main" id="{8908A0F4-A93F-4BE5-8463-B36A8039B5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2">
              <a:extLst>
                <a:ext uri="{FF2B5EF4-FFF2-40B4-BE49-F238E27FC236}">
                  <a16:creationId xmlns:a16="http://schemas.microsoft.com/office/drawing/2014/main" id="{24D30A92-E7FF-424A-B0A9-AC7FE32E77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3">
              <a:extLst>
                <a:ext uri="{FF2B5EF4-FFF2-40B4-BE49-F238E27FC236}">
                  <a16:creationId xmlns:a16="http://schemas.microsoft.com/office/drawing/2014/main" id="{B2A95380-ABEE-40CA-BBE5-1E3411D8CD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4">
              <a:extLst>
                <a:ext uri="{FF2B5EF4-FFF2-40B4-BE49-F238E27FC236}">
                  <a16:creationId xmlns:a16="http://schemas.microsoft.com/office/drawing/2014/main" id="{25364CF1-47E1-42AA-B408-1241E63E8C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5">
              <a:extLst>
                <a:ext uri="{FF2B5EF4-FFF2-40B4-BE49-F238E27FC236}">
                  <a16:creationId xmlns:a16="http://schemas.microsoft.com/office/drawing/2014/main" id="{722A9A6F-E73A-4E34-A53F-A559E043C3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46">
              <a:extLst>
                <a:ext uri="{FF2B5EF4-FFF2-40B4-BE49-F238E27FC236}">
                  <a16:creationId xmlns:a16="http://schemas.microsoft.com/office/drawing/2014/main" id="{7DC776F1-D1BF-4756-9B11-A3922DD28A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47">
              <a:extLst>
                <a:ext uri="{FF2B5EF4-FFF2-40B4-BE49-F238E27FC236}">
                  <a16:creationId xmlns:a16="http://schemas.microsoft.com/office/drawing/2014/main" id="{F702349C-C6E4-46A5-8802-BB88DD4BE2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48">
              <a:extLst>
                <a:ext uri="{FF2B5EF4-FFF2-40B4-BE49-F238E27FC236}">
                  <a16:creationId xmlns:a16="http://schemas.microsoft.com/office/drawing/2014/main" id="{346BC6D5-9E5A-4B92-9611-F9D07EF485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49">
              <a:extLst>
                <a:ext uri="{FF2B5EF4-FFF2-40B4-BE49-F238E27FC236}">
                  <a16:creationId xmlns:a16="http://schemas.microsoft.com/office/drawing/2014/main" id="{2A9DF814-73D8-4894-8B96-23B40E6E90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0">
              <a:extLst>
                <a:ext uri="{FF2B5EF4-FFF2-40B4-BE49-F238E27FC236}">
                  <a16:creationId xmlns:a16="http://schemas.microsoft.com/office/drawing/2014/main" id="{58C1703B-88EC-4C9F-B827-837D126B61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1">
              <a:extLst>
                <a:ext uri="{FF2B5EF4-FFF2-40B4-BE49-F238E27FC236}">
                  <a16:creationId xmlns:a16="http://schemas.microsoft.com/office/drawing/2014/main" id="{7589E396-ADCF-4596-8DE4-4379AFCE7E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2">
              <a:extLst>
                <a:ext uri="{FF2B5EF4-FFF2-40B4-BE49-F238E27FC236}">
                  <a16:creationId xmlns:a16="http://schemas.microsoft.com/office/drawing/2014/main" id="{C49FDA79-CF20-4CA4-9EC3-273E88B10C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3">
              <a:extLst>
                <a:ext uri="{FF2B5EF4-FFF2-40B4-BE49-F238E27FC236}">
                  <a16:creationId xmlns:a16="http://schemas.microsoft.com/office/drawing/2014/main" id="{EAF66CB7-8F32-4F0C-B5A2-11A6143DA7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4">
              <a:extLst>
                <a:ext uri="{FF2B5EF4-FFF2-40B4-BE49-F238E27FC236}">
                  <a16:creationId xmlns:a16="http://schemas.microsoft.com/office/drawing/2014/main" id="{DD4F44F0-927E-4351-9C37-2EE63B71F0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5">
              <a:extLst>
                <a:ext uri="{FF2B5EF4-FFF2-40B4-BE49-F238E27FC236}">
                  <a16:creationId xmlns:a16="http://schemas.microsoft.com/office/drawing/2014/main" id="{92AC303A-678D-4707-A16F-2DA1A07D9D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56">
              <a:extLst>
                <a:ext uri="{FF2B5EF4-FFF2-40B4-BE49-F238E27FC236}">
                  <a16:creationId xmlns:a16="http://schemas.microsoft.com/office/drawing/2014/main" id="{4BCFC9F6-3BBE-4394-851E-3738C7D6EB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57">
              <a:extLst>
                <a:ext uri="{FF2B5EF4-FFF2-40B4-BE49-F238E27FC236}">
                  <a16:creationId xmlns:a16="http://schemas.microsoft.com/office/drawing/2014/main" id="{D4997C90-4986-45C1-9DAC-A5D26B02F3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58">
              <a:extLst>
                <a:ext uri="{FF2B5EF4-FFF2-40B4-BE49-F238E27FC236}">
                  <a16:creationId xmlns:a16="http://schemas.microsoft.com/office/drawing/2014/main" id="{ACC13E25-4EE3-4A63-B0AF-2162BB78EC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8" name="Freeform 59">
              <a:extLst>
                <a:ext uri="{FF2B5EF4-FFF2-40B4-BE49-F238E27FC236}">
                  <a16:creationId xmlns:a16="http://schemas.microsoft.com/office/drawing/2014/main" id="{87AA0A80-577E-43A6-B738-0BAFE7F7B4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9" name="Freeform 60">
              <a:extLst>
                <a:ext uri="{FF2B5EF4-FFF2-40B4-BE49-F238E27FC236}">
                  <a16:creationId xmlns:a16="http://schemas.microsoft.com/office/drawing/2014/main" id="{3DBFF628-46A4-41BD-9FA9-3D4418E866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0" name="Freeform 61">
              <a:extLst>
                <a:ext uri="{FF2B5EF4-FFF2-40B4-BE49-F238E27FC236}">
                  <a16:creationId xmlns:a16="http://schemas.microsoft.com/office/drawing/2014/main" id="{D6413240-42B4-45DB-BBA2-56A1CDBD3C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1" name="Freeform 62">
              <a:extLst>
                <a:ext uri="{FF2B5EF4-FFF2-40B4-BE49-F238E27FC236}">
                  <a16:creationId xmlns:a16="http://schemas.microsoft.com/office/drawing/2014/main" id="{8AAB2B20-3978-4858-9836-C1351201A6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FCFB8DF9-51A8-485E-9F12-E5A3330F489E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8781" t="-8782" r="-19370" b="-1936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3" name="Text Placeholder 140">
            <a:extLst>
              <a:ext uri="{FF2B5EF4-FFF2-40B4-BE49-F238E27FC236}">
                <a16:creationId xmlns:a16="http://schemas.microsoft.com/office/drawing/2014/main" id="{2DDB1C3D-68C3-412D-8EB3-97570F00136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28C843FD-33AA-4EEC-9FDF-27DC52E9A1E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113425663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Commun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3AFBB0F5-5EB0-405F-9812-3F6111C207C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</p:grpSpPr>
        <p:sp>
          <p:nvSpPr>
            <p:cNvPr id="72" name="AutoShape 3">
              <a:extLst>
                <a:ext uri="{FF2B5EF4-FFF2-40B4-BE49-F238E27FC236}">
                  <a16:creationId xmlns:a16="http://schemas.microsoft.com/office/drawing/2014/main" id="{EE348DCA-F65E-472C-8E94-01A3FE818BC6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3" name="Rectangle 5">
              <a:extLst>
                <a:ext uri="{FF2B5EF4-FFF2-40B4-BE49-F238E27FC236}">
                  <a16:creationId xmlns:a16="http://schemas.microsoft.com/office/drawing/2014/main" id="{43ED83A1-CC4D-42EA-8ABE-37ED66A6485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C14D3AFF-4015-4ADB-AB21-B4EADD0CA3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338B28A6-DBB6-499A-9175-D30CDBFB65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8">
              <a:extLst>
                <a:ext uri="{FF2B5EF4-FFF2-40B4-BE49-F238E27FC236}">
                  <a16:creationId xmlns:a16="http://schemas.microsoft.com/office/drawing/2014/main" id="{B4F42473-3AD2-48CF-9DF2-688A050792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4CFCC169-6EE2-4286-8FE4-D99450A443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9D240A6C-65D8-4404-BD21-34BFC830B9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1">
              <a:extLst>
                <a:ext uri="{FF2B5EF4-FFF2-40B4-BE49-F238E27FC236}">
                  <a16:creationId xmlns:a16="http://schemas.microsoft.com/office/drawing/2014/main" id="{D2693798-E801-4A01-899D-3526F4E679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285079AC-870B-48A5-93B9-BCEBA2C149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3">
              <a:extLst>
                <a:ext uri="{FF2B5EF4-FFF2-40B4-BE49-F238E27FC236}">
                  <a16:creationId xmlns:a16="http://schemas.microsoft.com/office/drawing/2014/main" id="{999F3F9A-C895-4189-8520-0793CCCD0B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4">
              <a:extLst>
                <a:ext uri="{FF2B5EF4-FFF2-40B4-BE49-F238E27FC236}">
                  <a16:creationId xmlns:a16="http://schemas.microsoft.com/office/drawing/2014/main" id="{5161D696-7B40-4240-8A0E-23B94BADBC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5">
              <a:extLst>
                <a:ext uri="{FF2B5EF4-FFF2-40B4-BE49-F238E27FC236}">
                  <a16:creationId xmlns:a16="http://schemas.microsoft.com/office/drawing/2014/main" id="{4C75893E-D358-44AC-A3CF-2EED9778A4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7637E8F0-D81C-476F-8F8E-D9920CB899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871A423F-334B-41DD-AB12-69F4222E2B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F58C111E-E1E0-495A-B19E-19C23BC04A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C13C60D4-33A1-4116-A310-C2D5DDC4EE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A48538EB-0D4D-49B9-BDCF-9D922353F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Rectangle 21">
              <a:extLst>
                <a:ext uri="{FF2B5EF4-FFF2-40B4-BE49-F238E27FC236}">
                  <a16:creationId xmlns:a16="http://schemas.microsoft.com/office/drawing/2014/main" id="{1487FAD7-88D3-4A87-99A7-7B072B555F4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2">
              <a:extLst>
                <a:ext uri="{FF2B5EF4-FFF2-40B4-BE49-F238E27FC236}">
                  <a16:creationId xmlns:a16="http://schemas.microsoft.com/office/drawing/2014/main" id="{8914B577-98F3-43EF-BC4A-E7588E200C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3">
              <a:extLst>
                <a:ext uri="{FF2B5EF4-FFF2-40B4-BE49-F238E27FC236}">
                  <a16:creationId xmlns:a16="http://schemas.microsoft.com/office/drawing/2014/main" id="{B5308D54-22FE-4DA7-BC01-ED460072EF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4">
              <a:extLst>
                <a:ext uri="{FF2B5EF4-FFF2-40B4-BE49-F238E27FC236}">
                  <a16:creationId xmlns:a16="http://schemas.microsoft.com/office/drawing/2014/main" id="{3A60EE4F-D706-499A-8872-B156049D5B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5">
              <a:extLst>
                <a:ext uri="{FF2B5EF4-FFF2-40B4-BE49-F238E27FC236}">
                  <a16:creationId xmlns:a16="http://schemas.microsoft.com/office/drawing/2014/main" id="{3EAF6B99-79B4-43B1-842F-B1AFF0CC1E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26">
              <a:extLst>
                <a:ext uri="{FF2B5EF4-FFF2-40B4-BE49-F238E27FC236}">
                  <a16:creationId xmlns:a16="http://schemas.microsoft.com/office/drawing/2014/main" id="{6C79F926-94C7-4522-9614-397593F62E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27">
              <a:extLst>
                <a:ext uri="{FF2B5EF4-FFF2-40B4-BE49-F238E27FC236}">
                  <a16:creationId xmlns:a16="http://schemas.microsoft.com/office/drawing/2014/main" id="{FDD151CA-6BF4-4036-98ED-05B831B530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28">
              <a:extLst>
                <a:ext uri="{FF2B5EF4-FFF2-40B4-BE49-F238E27FC236}">
                  <a16:creationId xmlns:a16="http://schemas.microsoft.com/office/drawing/2014/main" id="{AB448DEB-E490-4038-8414-1A68B9109C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524059C3-D356-4C34-9C06-DD896588BF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247D07C2-EC7B-4730-92FA-6B8D84B80D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5D6F08FA-2532-4558-9602-AF1744F99F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E685EBE7-869E-41B0-BCD8-FF537CBD5C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4">
              <a:extLst>
                <a:ext uri="{FF2B5EF4-FFF2-40B4-BE49-F238E27FC236}">
                  <a16:creationId xmlns:a16="http://schemas.microsoft.com/office/drawing/2014/main" id="{C3AB8B41-7BD9-44AA-B986-74D53C9AF3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5">
              <a:extLst>
                <a:ext uri="{FF2B5EF4-FFF2-40B4-BE49-F238E27FC236}">
                  <a16:creationId xmlns:a16="http://schemas.microsoft.com/office/drawing/2014/main" id="{EDE8817E-73C2-4561-8428-03CCAFF40C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36">
              <a:extLst>
                <a:ext uri="{FF2B5EF4-FFF2-40B4-BE49-F238E27FC236}">
                  <a16:creationId xmlns:a16="http://schemas.microsoft.com/office/drawing/2014/main" id="{AF8224B5-9A1C-4DFC-9A81-E5FD62FB56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37">
              <a:extLst>
                <a:ext uri="{FF2B5EF4-FFF2-40B4-BE49-F238E27FC236}">
                  <a16:creationId xmlns:a16="http://schemas.microsoft.com/office/drawing/2014/main" id="{1C2A9587-67A6-4716-977B-862BFA82E6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495A0897-65A5-4410-A4A7-BD794D83CD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39">
              <a:extLst>
                <a:ext uri="{FF2B5EF4-FFF2-40B4-BE49-F238E27FC236}">
                  <a16:creationId xmlns:a16="http://schemas.microsoft.com/office/drawing/2014/main" id="{7E97296E-EB49-46E9-8E93-4AA5F3E541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0">
              <a:extLst>
                <a:ext uri="{FF2B5EF4-FFF2-40B4-BE49-F238E27FC236}">
                  <a16:creationId xmlns:a16="http://schemas.microsoft.com/office/drawing/2014/main" id="{2F3461FC-DD4F-4CA4-B2A8-7F4F566F61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1">
              <a:extLst>
                <a:ext uri="{FF2B5EF4-FFF2-40B4-BE49-F238E27FC236}">
                  <a16:creationId xmlns:a16="http://schemas.microsoft.com/office/drawing/2014/main" id="{8908A0F4-A93F-4BE5-8463-B36A8039B5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2">
              <a:extLst>
                <a:ext uri="{FF2B5EF4-FFF2-40B4-BE49-F238E27FC236}">
                  <a16:creationId xmlns:a16="http://schemas.microsoft.com/office/drawing/2014/main" id="{24D30A92-E7FF-424A-B0A9-AC7FE32E77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3">
              <a:extLst>
                <a:ext uri="{FF2B5EF4-FFF2-40B4-BE49-F238E27FC236}">
                  <a16:creationId xmlns:a16="http://schemas.microsoft.com/office/drawing/2014/main" id="{B2A95380-ABEE-40CA-BBE5-1E3411D8CD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4">
              <a:extLst>
                <a:ext uri="{FF2B5EF4-FFF2-40B4-BE49-F238E27FC236}">
                  <a16:creationId xmlns:a16="http://schemas.microsoft.com/office/drawing/2014/main" id="{25364CF1-47E1-42AA-B408-1241E63E8C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5">
              <a:extLst>
                <a:ext uri="{FF2B5EF4-FFF2-40B4-BE49-F238E27FC236}">
                  <a16:creationId xmlns:a16="http://schemas.microsoft.com/office/drawing/2014/main" id="{722A9A6F-E73A-4E34-A53F-A559E043C3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46">
              <a:extLst>
                <a:ext uri="{FF2B5EF4-FFF2-40B4-BE49-F238E27FC236}">
                  <a16:creationId xmlns:a16="http://schemas.microsoft.com/office/drawing/2014/main" id="{7DC776F1-D1BF-4756-9B11-A3922DD28A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47">
              <a:extLst>
                <a:ext uri="{FF2B5EF4-FFF2-40B4-BE49-F238E27FC236}">
                  <a16:creationId xmlns:a16="http://schemas.microsoft.com/office/drawing/2014/main" id="{F702349C-C6E4-46A5-8802-BB88DD4BE2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48">
              <a:extLst>
                <a:ext uri="{FF2B5EF4-FFF2-40B4-BE49-F238E27FC236}">
                  <a16:creationId xmlns:a16="http://schemas.microsoft.com/office/drawing/2014/main" id="{346BC6D5-9E5A-4B92-9611-F9D07EF485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49">
              <a:extLst>
                <a:ext uri="{FF2B5EF4-FFF2-40B4-BE49-F238E27FC236}">
                  <a16:creationId xmlns:a16="http://schemas.microsoft.com/office/drawing/2014/main" id="{2A9DF814-73D8-4894-8B96-23B40E6E90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0">
              <a:extLst>
                <a:ext uri="{FF2B5EF4-FFF2-40B4-BE49-F238E27FC236}">
                  <a16:creationId xmlns:a16="http://schemas.microsoft.com/office/drawing/2014/main" id="{58C1703B-88EC-4C9F-B827-837D126B61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1">
              <a:extLst>
                <a:ext uri="{FF2B5EF4-FFF2-40B4-BE49-F238E27FC236}">
                  <a16:creationId xmlns:a16="http://schemas.microsoft.com/office/drawing/2014/main" id="{7589E396-ADCF-4596-8DE4-4379AFCE7E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2">
              <a:extLst>
                <a:ext uri="{FF2B5EF4-FFF2-40B4-BE49-F238E27FC236}">
                  <a16:creationId xmlns:a16="http://schemas.microsoft.com/office/drawing/2014/main" id="{C49FDA79-CF20-4CA4-9EC3-273E88B10C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3">
              <a:extLst>
                <a:ext uri="{FF2B5EF4-FFF2-40B4-BE49-F238E27FC236}">
                  <a16:creationId xmlns:a16="http://schemas.microsoft.com/office/drawing/2014/main" id="{EAF66CB7-8F32-4F0C-B5A2-11A6143DA7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4">
              <a:extLst>
                <a:ext uri="{FF2B5EF4-FFF2-40B4-BE49-F238E27FC236}">
                  <a16:creationId xmlns:a16="http://schemas.microsoft.com/office/drawing/2014/main" id="{DD4F44F0-927E-4351-9C37-2EE63B71F0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5">
              <a:extLst>
                <a:ext uri="{FF2B5EF4-FFF2-40B4-BE49-F238E27FC236}">
                  <a16:creationId xmlns:a16="http://schemas.microsoft.com/office/drawing/2014/main" id="{92AC303A-678D-4707-A16F-2DA1A07D9D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56">
              <a:extLst>
                <a:ext uri="{FF2B5EF4-FFF2-40B4-BE49-F238E27FC236}">
                  <a16:creationId xmlns:a16="http://schemas.microsoft.com/office/drawing/2014/main" id="{4BCFC9F6-3BBE-4394-851E-3738C7D6EB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57">
              <a:extLst>
                <a:ext uri="{FF2B5EF4-FFF2-40B4-BE49-F238E27FC236}">
                  <a16:creationId xmlns:a16="http://schemas.microsoft.com/office/drawing/2014/main" id="{D4997C90-4986-45C1-9DAC-A5D26B02F3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58">
              <a:extLst>
                <a:ext uri="{FF2B5EF4-FFF2-40B4-BE49-F238E27FC236}">
                  <a16:creationId xmlns:a16="http://schemas.microsoft.com/office/drawing/2014/main" id="{ACC13E25-4EE3-4A63-B0AF-2162BB78EC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8" name="Freeform 59">
              <a:extLst>
                <a:ext uri="{FF2B5EF4-FFF2-40B4-BE49-F238E27FC236}">
                  <a16:creationId xmlns:a16="http://schemas.microsoft.com/office/drawing/2014/main" id="{87AA0A80-577E-43A6-B738-0BAFE7F7B4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9" name="Freeform 60">
              <a:extLst>
                <a:ext uri="{FF2B5EF4-FFF2-40B4-BE49-F238E27FC236}">
                  <a16:creationId xmlns:a16="http://schemas.microsoft.com/office/drawing/2014/main" id="{3DBFF628-46A4-41BD-9FA9-3D4418E866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0" name="Freeform 61">
              <a:extLst>
                <a:ext uri="{FF2B5EF4-FFF2-40B4-BE49-F238E27FC236}">
                  <a16:creationId xmlns:a16="http://schemas.microsoft.com/office/drawing/2014/main" id="{D6413240-42B4-45DB-BBA2-56A1CDBD3C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1" name="Freeform 62">
              <a:extLst>
                <a:ext uri="{FF2B5EF4-FFF2-40B4-BE49-F238E27FC236}">
                  <a16:creationId xmlns:a16="http://schemas.microsoft.com/office/drawing/2014/main" id="{8AAB2B20-3978-4858-9836-C1351201A6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9C7F53C6-9053-440C-8E3D-971AFB12FFFC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28854" t="-32933" r="-6493" b="-241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3" name="Text Placeholder 140">
            <a:extLst>
              <a:ext uri="{FF2B5EF4-FFF2-40B4-BE49-F238E27FC236}">
                <a16:creationId xmlns:a16="http://schemas.microsoft.com/office/drawing/2014/main" id="{7AF040AB-A5DC-4D6D-B6BA-75BCAFC7AAF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E51F7505-AB35-46E5-9D36-6EFD604C99A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126421944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Knowled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3AFBB0F5-5EB0-405F-9812-3F6111C207C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</p:grpSpPr>
        <p:sp>
          <p:nvSpPr>
            <p:cNvPr id="72" name="AutoShape 3">
              <a:extLst>
                <a:ext uri="{FF2B5EF4-FFF2-40B4-BE49-F238E27FC236}">
                  <a16:creationId xmlns:a16="http://schemas.microsoft.com/office/drawing/2014/main" id="{EE348DCA-F65E-472C-8E94-01A3FE818BC6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3" name="Rectangle 5">
              <a:extLst>
                <a:ext uri="{FF2B5EF4-FFF2-40B4-BE49-F238E27FC236}">
                  <a16:creationId xmlns:a16="http://schemas.microsoft.com/office/drawing/2014/main" id="{43ED83A1-CC4D-42EA-8ABE-37ED66A6485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C14D3AFF-4015-4ADB-AB21-B4EADD0CA3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338B28A6-DBB6-499A-9175-D30CDBFB65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8">
              <a:extLst>
                <a:ext uri="{FF2B5EF4-FFF2-40B4-BE49-F238E27FC236}">
                  <a16:creationId xmlns:a16="http://schemas.microsoft.com/office/drawing/2014/main" id="{B4F42473-3AD2-48CF-9DF2-688A050792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4CFCC169-6EE2-4286-8FE4-D99450A443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9D240A6C-65D8-4404-BD21-34BFC830B9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1">
              <a:extLst>
                <a:ext uri="{FF2B5EF4-FFF2-40B4-BE49-F238E27FC236}">
                  <a16:creationId xmlns:a16="http://schemas.microsoft.com/office/drawing/2014/main" id="{D2693798-E801-4A01-899D-3526F4E679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285079AC-870B-48A5-93B9-BCEBA2C149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3">
              <a:extLst>
                <a:ext uri="{FF2B5EF4-FFF2-40B4-BE49-F238E27FC236}">
                  <a16:creationId xmlns:a16="http://schemas.microsoft.com/office/drawing/2014/main" id="{999F3F9A-C895-4189-8520-0793CCCD0B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4">
              <a:extLst>
                <a:ext uri="{FF2B5EF4-FFF2-40B4-BE49-F238E27FC236}">
                  <a16:creationId xmlns:a16="http://schemas.microsoft.com/office/drawing/2014/main" id="{5161D696-7B40-4240-8A0E-23B94BADBC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5">
              <a:extLst>
                <a:ext uri="{FF2B5EF4-FFF2-40B4-BE49-F238E27FC236}">
                  <a16:creationId xmlns:a16="http://schemas.microsoft.com/office/drawing/2014/main" id="{4C75893E-D358-44AC-A3CF-2EED9778A4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7637E8F0-D81C-476F-8F8E-D9920CB899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871A423F-334B-41DD-AB12-69F4222E2B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F58C111E-E1E0-495A-B19E-19C23BC04A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C13C60D4-33A1-4116-A310-C2D5DDC4EE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A48538EB-0D4D-49B9-BDCF-9D922353F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Rectangle 21">
              <a:extLst>
                <a:ext uri="{FF2B5EF4-FFF2-40B4-BE49-F238E27FC236}">
                  <a16:creationId xmlns:a16="http://schemas.microsoft.com/office/drawing/2014/main" id="{1487FAD7-88D3-4A87-99A7-7B072B555F4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2">
              <a:extLst>
                <a:ext uri="{FF2B5EF4-FFF2-40B4-BE49-F238E27FC236}">
                  <a16:creationId xmlns:a16="http://schemas.microsoft.com/office/drawing/2014/main" id="{8914B577-98F3-43EF-BC4A-E7588E200C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3">
              <a:extLst>
                <a:ext uri="{FF2B5EF4-FFF2-40B4-BE49-F238E27FC236}">
                  <a16:creationId xmlns:a16="http://schemas.microsoft.com/office/drawing/2014/main" id="{B5308D54-22FE-4DA7-BC01-ED460072EF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4">
              <a:extLst>
                <a:ext uri="{FF2B5EF4-FFF2-40B4-BE49-F238E27FC236}">
                  <a16:creationId xmlns:a16="http://schemas.microsoft.com/office/drawing/2014/main" id="{3A60EE4F-D706-499A-8872-B156049D5B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5">
              <a:extLst>
                <a:ext uri="{FF2B5EF4-FFF2-40B4-BE49-F238E27FC236}">
                  <a16:creationId xmlns:a16="http://schemas.microsoft.com/office/drawing/2014/main" id="{3EAF6B99-79B4-43B1-842F-B1AFF0CC1E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26">
              <a:extLst>
                <a:ext uri="{FF2B5EF4-FFF2-40B4-BE49-F238E27FC236}">
                  <a16:creationId xmlns:a16="http://schemas.microsoft.com/office/drawing/2014/main" id="{6C79F926-94C7-4522-9614-397593F62E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27">
              <a:extLst>
                <a:ext uri="{FF2B5EF4-FFF2-40B4-BE49-F238E27FC236}">
                  <a16:creationId xmlns:a16="http://schemas.microsoft.com/office/drawing/2014/main" id="{FDD151CA-6BF4-4036-98ED-05B831B530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28">
              <a:extLst>
                <a:ext uri="{FF2B5EF4-FFF2-40B4-BE49-F238E27FC236}">
                  <a16:creationId xmlns:a16="http://schemas.microsoft.com/office/drawing/2014/main" id="{AB448DEB-E490-4038-8414-1A68B9109C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524059C3-D356-4C34-9C06-DD896588BF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247D07C2-EC7B-4730-92FA-6B8D84B80D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5D6F08FA-2532-4558-9602-AF1744F99F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E685EBE7-869E-41B0-BCD8-FF537CBD5C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4">
              <a:extLst>
                <a:ext uri="{FF2B5EF4-FFF2-40B4-BE49-F238E27FC236}">
                  <a16:creationId xmlns:a16="http://schemas.microsoft.com/office/drawing/2014/main" id="{C3AB8B41-7BD9-44AA-B986-74D53C9AF3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5">
              <a:extLst>
                <a:ext uri="{FF2B5EF4-FFF2-40B4-BE49-F238E27FC236}">
                  <a16:creationId xmlns:a16="http://schemas.microsoft.com/office/drawing/2014/main" id="{EDE8817E-73C2-4561-8428-03CCAFF40C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36">
              <a:extLst>
                <a:ext uri="{FF2B5EF4-FFF2-40B4-BE49-F238E27FC236}">
                  <a16:creationId xmlns:a16="http://schemas.microsoft.com/office/drawing/2014/main" id="{AF8224B5-9A1C-4DFC-9A81-E5FD62FB56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37">
              <a:extLst>
                <a:ext uri="{FF2B5EF4-FFF2-40B4-BE49-F238E27FC236}">
                  <a16:creationId xmlns:a16="http://schemas.microsoft.com/office/drawing/2014/main" id="{1C2A9587-67A6-4716-977B-862BFA82E6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495A0897-65A5-4410-A4A7-BD794D83CD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39">
              <a:extLst>
                <a:ext uri="{FF2B5EF4-FFF2-40B4-BE49-F238E27FC236}">
                  <a16:creationId xmlns:a16="http://schemas.microsoft.com/office/drawing/2014/main" id="{7E97296E-EB49-46E9-8E93-4AA5F3E541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0">
              <a:extLst>
                <a:ext uri="{FF2B5EF4-FFF2-40B4-BE49-F238E27FC236}">
                  <a16:creationId xmlns:a16="http://schemas.microsoft.com/office/drawing/2014/main" id="{2F3461FC-DD4F-4CA4-B2A8-7F4F566F61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1">
              <a:extLst>
                <a:ext uri="{FF2B5EF4-FFF2-40B4-BE49-F238E27FC236}">
                  <a16:creationId xmlns:a16="http://schemas.microsoft.com/office/drawing/2014/main" id="{8908A0F4-A93F-4BE5-8463-B36A8039B5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2">
              <a:extLst>
                <a:ext uri="{FF2B5EF4-FFF2-40B4-BE49-F238E27FC236}">
                  <a16:creationId xmlns:a16="http://schemas.microsoft.com/office/drawing/2014/main" id="{24D30A92-E7FF-424A-B0A9-AC7FE32E77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3">
              <a:extLst>
                <a:ext uri="{FF2B5EF4-FFF2-40B4-BE49-F238E27FC236}">
                  <a16:creationId xmlns:a16="http://schemas.microsoft.com/office/drawing/2014/main" id="{B2A95380-ABEE-40CA-BBE5-1E3411D8CD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4">
              <a:extLst>
                <a:ext uri="{FF2B5EF4-FFF2-40B4-BE49-F238E27FC236}">
                  <a16:creationId xmlns:a16="http://schemas.microsoft.com/office/drawing/2014/main" id="{25364CF1-47E1-42AA-B408-1241E63E8C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5">
              <a:extLst>
                <a:ext uri="{FF2B5EF4-FFF2-40B4-BE49-F238E27FC236}">
                  <a16:creationId xmlns:a16="http://schemas.microsoft.com/office/drawing/2014/main" id="{722A9A6F-E73A-4E34-A53F-A559E043C3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46">
              <a:extLst>
                <a:ext uri="{FF2B5EF4-FFF2-40B4-BE49-F238E27FC236}">
                  <a16:creationId xmlns:a16="http://schemas.microsoft.com/office/drawing/2014/main" id="{7DC776F1-D1BF-4756-9B11-A3922DD28A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47">
              <a:extLst>
                <a:ext uri="{FF2B5EF4-FFF2-40B4-BE49-F238E27FC236}">
                  <a16:creationId xmlns:a16="http://schemas.microsoft.com/office/drawing/2014/main" id="{F702349C-C6E4-46A5-8802-BB88DD4BE2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48">
              <a:extLst>
                <a:ext uri="{FF2B5EF4-FFF2-40B4-BE49-F238E27FC236}">
                  <a16:creationId xmlns:a16="http://schemas.microsoft.com/office/drawing/2014/main" id="{346BC6D5-9E5A-4B92-9611-F9D07EF485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49">
              <a:extLst>
                <a:ext uri="{FF2B5EF4-FFF2-40B4-BE49-F238E27FC236}">
                  <a16:creationId xmlns:a16="http://schemas.microsoft.com/office/drawing/2014/main" id="{2A9DF814-73D8-4894-8B96-23B40E6E90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0">
              <a:extLst>
                <a:ext uri="{FF2B5EF4-FFF2-40B4-BE49-F238E27FC236}">
                  <a16:creationId xmlns:a16="http://schemas.microsoft.com/office/drawing/2014/main" id="{58C1703B-88EC-4C9F-B827-837D126B61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1">
              <a:extLst>
                <a:ext uri="{FF2B5EF4-FFF2-40B4-BE49-F238E27FC236}">
                  <a16:creationId xmlns:a16="http://schemas.microsoft.com/office/drawing/2014/main" id="{7589E396-ADCF-4596-8DE4-4379AFCE7E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2">
              <a:extLst>
                <a:ext uri="{FF2B5EF4-FFF2-40B4-BE49-F238E27FC236}">
                  <a16:creationId xmlns:a16="http://schemas.microsoft.com/office/drawing/2014/main" id="{C49FDA79-CF20-4CA4-9EC3-273E88B10C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3">
              <a:extLst>
                <a:ext uri="{FF2B5EF4-FFF2-40B4-BE49-F238E27FC236}">
                  <a16:creationId xmlns:a16="http://schemas.microsoft.com/office/drawing/2014/main" id="{EAF66CB7-8F32-4F0C-B5A2-11A6143DA7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4">
              <a:extLst>
                <a:ext uri="{FF2B5EF4-FFF2-40B4-BE49-F238E27FC236}">
                  <a16:creationId xmlns:a16="http://schemas.microsoft.com/office/drawing/2014/main" id="{DD4F44F0-927E-4351-9C37-2EE63B71F0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5">
              <a:extLst>
                <a:ext uri="{FF2B5EF4-FFF2-40B4-BE49-F238E27FC236}">
                  <a16:creationId xmlns:a16="http://schemas.microsoft.com/office/drawing/2014/main" id="{92AC303A-678D-4707-A16F-2DA1A07D9D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56">
              <a:extLst>
                <a:ext uri="{FF2B5EF4-FFF2-40B4-BE49-F238E27FC236}">
                  <a16:creationId xmlns:a16="http://schemas.microsoft.com/office/drawing/2014/main" id="{4BCFC9F6-3BBE-4394-851E-3738C7D6EB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57">
              <a:extLst>
                <a:ext uri="{FF2B5EF4-FFF2-40B4-BE49-F238E27FC236}">
                  <a16:creationId xmlns:a16="http://schemas.microsoft.com/office/drawing/2014/main" id="{D4997C90-4986-45C1-9DAC-A5D26B02F3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58">
              <a:extLst>
                <a:ext uri="{FF2B5EF4-FFF2-40B4-BE49-F238E27FC236}">
                  <a16:creationId xmlns:a16="http://schemas.microsoft.com/office/drawing/2014/main" id="{ACC13E25-4EE3-4A63-B0AF-2162BB78EC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8" name="Freeform 59">
              <a:extLst>
                <a:ext uri="{FF2B5EF4-FFF2-40B4-BE49-F238E27FC236}">
                  <a16:creationId xmlns:a16="http://schemas.microsoft.com/office/drawing/2014/main" id="{87AA0A80-577E-43A6-B738-0BAFE7F7B4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9" name="Freeform 60">
              <a:extLst>
                <a:ext uri="{FF2B5EF4-FFF2-40B4-BE49-F238E27FC236}">
                  <a16:creationId xmlns:a16="http://schemas.microsoft.com/office/drawing/2014/main" id="{3DBFF628-46A4-41BD-9FA9-3D4418E866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0" name="Freeform 61">
              <a:extLst>
                <a:ext uri="{FF2B5EF4-FFF2-40B4-BE49-F238E27FC236}">
                  <a16:creationId xmlns:a16="http://schemas.microsoft.com/office/drawing/2014/main" id="{D6413240-42B4-45DB-BBA2-56A1CDBD3C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1" name="Freeform 62">
              <a:extLst>
                <a:ext uri="{FF2B5EF4-FFF2-40B4-BE49-F238E27FC236}">
                  <a16:creationId xmlns:a16="http://schemas.microsoft.com/office/drawing/2014/main" id="{8AAB2B20-3978-4858-9836-C1351201A6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54420FA1-8DAE-4658-86CF-B5658CDC24E1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74019" t="-38771" r="-74019" b="-3877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4" name="Text Placeholder 140">
            <a:extLst>
              <a:ext uri="{FF2B5EF4-FFF2-40B4-BE49-F238E27FC236}">
                <a16:creationId xmlns:a16="http://schemas.microsoft.com/office/drawing/2014/main" id="{234B86AF-61C0-4BEF-AED9-AB6E1045862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51EC55AF-72F6-4B80-B565-E4736853BBD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180142751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Lear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3AFBB0F5-5EB0-405F-9812-3F6111C207C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</p:grpSpPr>
        <p:sp>
          <p:nvSpPr>
            <p:cNvPr id="72" name="AutoShape 3">
              <a:extLst>
                <a:ext uri="{FF2B5EF4-FFF2-40B4-BE49-F238E27FC236}">
                  <a16:creationId xmlns:a16="http://schemas.microsoft.com/office/drawing/2014/main" id="{EE348DCA-F65E-472C-8E94-01A3FE818BC6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3" name="Rectangle 5">
              <a:extLst>
                <a:ext uri="{FF2B5EF4-FFF2-40B4-BE49-F238E27FC236}">
                  <a16:creationId xmlns:a16="http://schemas.microsoft.com/office/drawing/2014/main" id="{43ED83A1-CC4D-42EA-8ABE-37ED66A6485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C14D3AFF-4015-4ADB-AB21-B4EADD0CA3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338B28A6-DBB6-499A-9175-D30CDBFB65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8">
              <a:extLst>
                <a:ext uri="{FF2B5EF4-FFF2-40B4-BE49-F238E27FC236}">
                  <a16:creationId xmlns:a16="http://schemas.microsoft.com/office/drawing/2014/main" id="{B4F42473-3AD2-48CF-9DF2-688A050792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4CFCC169-6EE2-4286-8FE4-D99450A443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9D240A6C-65D8-4404-BD21-34BFC830B9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1">
              <a:extLst>
                <a:ext uri="{FF2B5EF4-FFF2-40B4-BE49-F238E27FC236}">
                  <a16:creationId xmlns:a16="http://schemas.microsoft.com/office/drawing/2014/main" id="{D2693798-E801-4A01-899D-3526F4E679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285079AC-870B-48A5-93B9-BCEBA2C149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3">
              <a:extLst>
                <a:ext uri="{FF2B5EF4-FFF2-40B4-BE49-F238E27FC236}">
                  <a16:creationId xmlns:a16="http://schemas.microsoft.com/office/drawing/2014/main" id="{999F3F9A-C895-4189-8520-0793CCCD0B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4">
              <a:extLst>
                <a:ext uri="{FF2B5EF4-FFF2-40B4-BE49-F238E27FC236}">
                  <a16:creationId xmlns:a16="http://schemas.microsoft.com/office/drawing/2014/main" id="{5161D696-7B40-4240-8A0E-23B94BADBC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5">
              <a:extLst>
                <a:ext uri="{FF2B5EF4-FFF2-40B4-BE49-F238E27FC236}">
                  <a16:creationId xmlns:a16="http://schemas.microsoft.com/office/drawing/2014/main" id="{4C75893E-D358-44AC-A3CF-2EED9778A4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7637E8F0-D81C-476F-8F8E-D9920CB899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871A423F-334B-41DD-AB12-69F4222E2B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F58C111E-E1E0-495A-B19E-19C23BC04A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C13C60D4-33A1-4116-A310-C2D5DDC4EE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A48538EB-0D4D-49B9-BDCF-9D922353F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Rectangle 21">
              <a:extLst>
                <a:ext uri="{FF2B5EF4-FFF2-40B4-BE49-F238E27FC236}">
                  <a16:creationId xmlns:a16="http://schemas.microsoft.com/office/drawing/2014/main" id="{1487FAD7-88D3-4A87-99A7-7B072B555F4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2">
              <a:extLst>
                <a:ext uri="{FF2B5EF4-FFF2-40B4-BE49-F238E27FC236}">
                  <a16:creationId xmlns:a16="http://schemas.microsoft.com/office/drawing/2014/main" id="{8914B577-98F3-43EF-BC4A-E7588E200C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3">
              <a:extLst>
                <a:ext uri="{FF2B5EF4-FFF2-40B4-BE49-F238E27FC236}">
                  <a16:creationId xmlns:a16="http://schemas.microsoft.com/office/drawing/2014/main" id="{B5308D54-22FE-4DA7-BC01-ED460072EF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4">
              <a:extLst>
                <a:ext uri="{FF2B5EF4-FFF2-40B4-BE49-F238E27FC236}">
                  <a16:creationId xmlns:a16="http://schemas.microsoft.com/office/drawing/2014/main" id="{3A60EE4F-D706-499A-8872-B156049D5B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5">
              <a:extLst>
                <a:ext uri="{FF2B5EF4-FFF2-40B4-BE49-F238E27FC236}">
                  <a16:creationId xmlns:a16="http://schemas.microsoft.com/office/drawing/2014/main" id="{3EAF6B99-79B4-43B1-842F-B1AFF0CC1E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26">
              <a:extLst>
                <a:ext uri="{FF2B5EF4-FFF2-40B4-BE49-F238E27FC236}">
                  <a16:creationId xmlns:a16="http://schemas.microsoft.com/office/drawing/2014/main" id="{6C79F926-94C7-4522-9614-397593F62E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27">
              <a:extLst>
                <a:ext uri="{FF2B5EF4-FFF2-40B4-BE49-F238E27FC236}">
                  <a16:creationId xmlns:a16="http://schemas.microsoft.com/office/drawing/2014/main" id="{FDD151CA-6BF4-4036-98ED-05B831B530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28">
              <a:extLst>
                <a:ext uri="{FF2B5EF4-FFF2-40B4-BE49-F238E27FC236}">
                  <a16:creationId xmlns:a16="http://schemas.microsoft.com/office/drawing/2014/main" id="{AB448DEB-E490-4038-8414-1A68B9109C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524059C3-D356-4C34-9C06-DD896588BF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247D07C2-EC7B-4730-92FA-6B8D84B80D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5D6F08FA-2532-4558-9602-AF1744F99F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E685EBE7-869E-41B0-BCD8-FF537CBD5C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4">
              <a:extLst>
                <a:ext uri="{FF2B5EF4-FFF2-40B4-BE49-F238E27FC236}">
                  <a16:creationId xmlns:a16="http://schemas.microsoft.com/office/drawing/2014/main" id="{C3AB8B41-7BD9-44AA-B986-74D53C9AF3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5">
              <a:extLst>
                <a:ext uri="{FF2B5EF4-FFF2-40B4-BE49-F238E27FC236}">
                  <a16:creationId xmlns:a16="http://schemas.microsoft.com/office/drawing/2014/main" id="{EDE8817E-73C2-4561-8428-03CCAFF40C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36">
              <a:extLst>
                <a:ext uri="{FF2B5EF4-FFF2-40B4-BE49-F238E27FC236}">
                  <a16:creationId xmlns:a16="http://schemas.microsoft.com/office/drawing/2014/main" id="{AF8224B5-9A1C-4DFC-9A81-E5FD62FB56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37">
              <a:extLst>
                <a:ext uri="{FF2B5EF4-FFF2-40B4-BE49-F238E27FC236}">
                  <a16:creationId xmlns:a16="http://schemas.microsoft.com/office/drawing/2014/main" id="{1C2A9587-67A6-4716-977B-862BFA82E6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495A0897-65A5-4410-A4A7-BD794D83CD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39">
              <a:extLst>
                <a:ext uri="{FF2B5EF4-FFF2-40B4-BE49-F238E27FC236}">
                  <a16:creationId xmlns:a16="http://schemas.microsoft.com/office/drawing/2014/main" id="{7E97296E-EB49-46E9-8E93-4AA5F3E541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0">
              <a:extLst>
                <a:ext uri="{FF2B5EF4-FFF2-40B4-BE49-F238E27FC236}">
                  <a16:creationId xmlns:a16="http://schemas.microsoft.com/office/drawing/2014/main" id="{2F3461FC-DD4F-4CA4-B2A8-7F4F566F61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1">
              <a:extLst>
                <a:ext uri="{FF2B5EF4-FFF2-40B4-BE49-F238E27FC236}">
                  <a16:creationId xmlns:a16="http://schemas.microsoft.com/office/drawing/2014/main" id="{8908A0F4-A93F-4BE5-8463-B36A8039B5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2">
              <a:extLst>
                <a:ext uri="{FF2B5EF4-FFF2-40B4-BE49-F238E27FC236}">
                  <a16:creationId xmlns:a16="http://schemas.microsoft.com/office/drawing/2014/main" id="{24D30A92-E7FF-424A-B0A9-AC7FE32E77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3">
              <a:extLst>
                <a:ext uri="{FF2B5EF4-FFF2-40B4-BE49-F238E27FC236}">
                  <a16:creationId xmlns:a16="http://schemas.microsoft.com/office/drawing/2014/main" id="{B2A95380-ABEE-40CA-BBE5-1E3411D8CD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4">
              <a:extLst>
                <a:ext uri="{FF2B5EF4-FFF2-40B4-BE49-F238E27FC236}">
                  <a16:creationId xmlns:a16="http://schemas.microsoft.com/office/drawing/2014/main" id="{25364CF1-47E1-42AA-B408-1241E63E8C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5">
              <a:extLst>
                <a:ext uri="{FF2B5EF4-FFF2-40B4-BE49-F238E27FC236}">
                  <a16:creationId xmlns:a16="http://schemas.microsoft.com/office/drawing/2014/main" id="{722A9A6F-E73A-4E34-A53F-A559E043C3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46">
              <a:extLst>
                <a:ext uri="{FF2B5EF4-FFF2-40B4-BE49-F238E27FC236}">
                  <a16:creationId xmlns:a16="http://schemas.microsoft.com/office/drawing/2014/main" id="{7DC776F1-D1BF-4756-9B11-A3922DD28A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47">
              <a:extLst>
                <a:ext uri="{FF2B5EF4-FFF2-40B4-BE49-F238E27FC236}">
                  <a16:creationId xmlns:a16="http://schemas.microsoft.com/office/drawing/2014/main" id="{F702349C-C6E4-46A5-8802-BB88DD4BE2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48">
              <a:extLst>
                <a:ext uri="{FF2B5EF4-FFF2-40B4-BE49-F238E27FC236}">
                  <a16:creationId xmlns:a16="http://schemas.microsoft.com/office/drawing/2014/main" id="{346BC6D5-9E5A-4B92-9611-F9D07EF485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49">
              <a:extLst>
                <a:ext uri="{FF2B5EF4-FFF2-40B4-BE49-F238E27FC236}">
                  <a16:creationId xmlns:a16="http://schemas.microsoft.com/office/drawing/2014/main" id="{2A9DF814-73D8-4894-8B96-23B40E6E90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0">
              <a:extLst>
                <a:ext uri="{FF2B5EF4-FFF2-40B4-BE49-F238E27FC236}">
                  <a16:creationId xmlns:a16="http://schemas.microsoft.com/office/drawing/2014/main" id="{58C1703B-88EC-4C9F-B827-837D126B61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1">
              <a:extLst>
                <a:ext uri="{FF2B5EF4-FFF2-40B4-BE49-F238E27FC236}">
                  <a16:creationId xmlns:a16="http://schemas.microsoft.com/office/drawing/2014/main" id="{7589E396-ADCF-4596-8DE4-4379AFCE7E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2">
              <a:extLst>
                <a:ext uri="{FF2B5EF4-FFF2-40B4-BE49-F238E27FC236}">
                  <a16:creationId xmlns:a16="http://schemas.microsoft.com/office/drawing/2014/main" id="{C49FDA79-CF20-4CA4-9EC3-273E88B10C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3">
              <a:extLst>
                <a:ext uri="{FF2B5EF4-FFF2-40B4-BE49-F238E27FC236}">
                  <a16:creationId xmlns:a16="http://schemas.microsoft.com/office/drawing/2014/main" id="{EAF66CB7-8F32-4F0C-B5A2-11A6143DA7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4">
              <a:extLst>
                <a:ext uri="{FF2B5EF4-FFF2-40B4-BE49-F238E27FC236}">
                  <a16:creationId xmlns:a16="http://schemas.microsoft.com/office/drawing/2014/main" id="{DD4F44F0-927E-4351-9C37-2EE63B71F0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5">
              <a:extLst>
                <a:ext uri="{FF2B5EF4-FFF2-40B4-BE49-F238E27FC236}">
                  <a16:creationId xmlns:a16="http://schemas.microsoft.com/office/drawing/2014/main" id="{92AC303A-678D-4707-A16F-2DA1A07D9D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56">
              <a:extLst>
                <a:ext uri="{FF2B5EF4-FFF2-40B4-BE49-F238E27FC236}">
                  <a16:creationId xmlns:a16="http://schemas.microsoft.com/office/drawing/2014/main" id="{4BCFC9F6-3BBE-4394-851E-3738C7D6EB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57">
              <a:extLst>
                <a:ext uri="{FF2B5EF4-FFF2-40B4-BE49-F238E27FC236}">
                  <a16:creationId xmlns:a16="http://schemas.microsoft.com/office/drawing/2014/main" id="{D4997C90-4986-45C1-9DAC-A5D26B02F3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58">
              <a:extLst>
                <a:ext uri="{FF2B5EF4-FFF2-40B4-BE49-F238E27FC236}">
                  <a16:creationId xmlns:a16="http://schemas.microsoft.com/office/drawing/2014/main" id="{ACC13E25-4EE3-4A63-B0AF-2162BB78EC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8" name="Freeform 59">
              <a:extLst>
                <a:ext uri="{FF2B5EF4-FFF2-40B4-BE49-F238E27FC236}">
                  <a16:creationId xmlns:a16="http://schemas.microsoft.com/office/drawing/2014/main" id="{87AA0A80-577E-43A6-B738-0BAFE7F7B4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9" name="Freeform 60">
              <a:extLst>
                <a:ext uri="{FF2B5EF4-FFF2-40B4-BE49-F238E27FC236}">
                  <a16:creationId xmlns:a16="http://schemas.microsoft.com/office/drawing/2014/main" id="{3DBFF628-46A4-41BD-9FA9-3D4418E866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0" name="Freeform 61">
              <a:extLst>
                <a:ext uri="{FF2B5EF4-FFF2-40B4-BE49-F238E27FC236}">
                  <a16:creationId xmlns:a16="http://schemas.microsoft.com/office/drawing/2014/main" id="{D6413240-42B4-45DB-BBA2-56A1CDBD3C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1" name="Freeform 62">
              <a:extLst>
                <a:ext uri="{FF2B5EF4-FFF2-40B4-BE49-F238E27FC236}">
                  <a16:creationId xmlns:a16="http://schemas.microsoft.com/office/drawing/2014/main" id="{8AAB2B20-3978-4858-9836-C1351201A6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C8A16490-7A25-479D-8887-224357329F51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74019" t="-38771" r="-74019" b="-3877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3" name="Text Placeholder 140">
            <a:extLst>
              <a:ext uri="{FF2B5EF4-FFF2-40B4-BE49-F238E27FC236}">
                <a16:creationId xmlns:a16="http://schemas.microsoft.com/office/drawing/2014/main" id="{E5F69457-834C-4B3E-AF4C-CDBC7D6FC8A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AC135A83-4349-4D19-A851-56FC171B943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257980711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Mov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3AFBB0F5-5EB0-405F-9812-3F6111C207C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</p:grpSpPr>
        <p:sp>
          <p:nvSpPr>
            <p:cNvPr id="72" name="AutoShape 3">
              <a:extLst>
                <a:ext uri="{FF2B5EF4-FFF2-40B4-BE49-F238E27FC236}">
                  <a16:creationId xmlns:a16="http://schemas.microsoft.com/office/drawing/2014/main" id="{EE348DCA-F65E-472C-8E94-01A3FE818BC6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3" name="Rectangle 5">
              <a:extLst>
                <a:ext uri="{FF2B5EF4-FFF2-40B4-BE49-F238E27FC236}">
                  <a16:creationId xmlns:a16="http://schemas.microsoft.com/office/drawing/2014/main" id="{43ED83A1-CC4D-42EA-8ABE-37ED66A6485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C14D3AFF-4015-4ADB-AB21-B4EADD0CA3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338B28A6-DBB6-499A-9175-D30CDBFB65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8">
              <a:extLst>
                <a:ext uri="{FF2B5EF4-FFF2-40B4-BE49-F238E27FC236}">
                  <a16:creationId xmlns:a16="http://schemas.microsoft.com/office/drawing/2014/main" id="{B4F42473-3AD2-48CF-9DF2-688A050792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4CFCC169-6EE2-4286-8FE4-D99450A443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9D240A6C-65D8-4404-BD21-34BFC830B9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1">
              <a:extLst>
                <a:ext uri="{FF2B5EF4-FFF2-40B4-BE49-F238E27FC236}">
                  <a16:creationId xmlns:a16="http://schemas.microsoft.com/office/drawing/2014/main" id="{D2693798-E801-4A01-899D-3526F4E679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285079AC-870B-48A5-93B9-BCEBA2C149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3">
              <a:extLst>
                <a:ext uri="{FF2B5EF4-FFF2-40B4-BE49-F238E27FC236}">
                  <a16:creationId xmlns:a16="http://schemas.microsoft.com/office/drawing/2014/main" id="{999F3F9A-C895-4189-8520-0793CCCD0B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4">
              <a:extLst>
                <a:ext uri="{FF2B5EF4-FFF2-40B4-BE49-F238E27FC236}">
                  <a16:creationId xmlns:a16="http://schemas.microsoft.com/office/drawing/2014/main" id="{5161D696-7B40-4240-8A0E-23B94BADBC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5">
              <a:extLst>
                <a:ext uri="{FF2B5EF4-FFF2-40B4-BE49-F238E27FC236}">
                  <a16:creationId xmlns:a16="http://schemas.microsoft.com/office/drawing/2014/main" id="{4C75893E-D358-44AC-A3CF-2EED9778A4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7637E8F0-D81C-476F-8F8E-D9920CB899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871A423F-334B-41DD-AB12-69F4222E2B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F58C111E-E1E0-495A-B19E-19C23BC04A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C13C60D4-33A1-4116-A310-C2D5DDC4EE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A48538EB-0D4D-49B9-BDCF-9D922353F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Rectangle 21">
              <a:extLst>
                <a:ext uri="{FF2B5EF4-FFF2-40B4-BE49-F238E27FC236}">
                  <a16:creationId xmlns:a16="http://schemas.microsoft.com/office/drawing/2014/main" id="{1487FAD7-88D3-4A87-99A7-7B072B555F4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2">
              <a:extLst>
                <a:ext uri="{FF2B5EF4-FFF2-40B4-BE49-F238E27FC236}">
                  <a16:creationId xmlns:a16="http://schemas.microsoft.com/office/drawing/2014/main" id="{8914B577-98F3-43EF-BC4A-E7588E200C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3">
              <a:extLst>
                <a:ext uri="{FF2B5EF4-FFF2-40B4-BE49-F238E27FC236}">
                  <a16:creationId xmlns:a16="http://schemas.microsoft.com/office/drawing/2014/main" id="{B5308D54-22FE-4DA7-BC01-ED460072EF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4">
              <a:extLst>
                <a:ext uri="{FF2B5EF4-FFF2-40B4-BE49-F238E27FC236}">
                  <a16:creationId xmlns:a16="http://schemas.microsoft.com/office/drawing/2014/main" id="{3A60EE4F-D706-499A-8872-B156049D5B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5">
              <a:extLst>
                <a:ext uri="{FF2B5EF4-FFF2-40B4-BE49-F238E27FC236}">
                  <a16:creationId xmlns:a16="http://schemas.microsoft.com/office/drawing/2014/main" id="{3EAF6B99-79B4-43B1-842F-B1AFF0CC1E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26">
              <a:extLst>
                <a:ext uri="{FF2B5EF4-FFF2-40B4-BE49-F238E27FC236}">
                  <a16:creationId xmlns:a16="http://schemas.microsoft.com/office/drawing/2014/main" id="{6C79F926-94C7-4522-9614-397593F62E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27">
              <a:extLst>
                <a:ext uri="{FF2B5EF4-FFF2-40B4-BE49-F238E27FC236}">
                  <a16:creationId xmlns:a16="http://schemas.microsoft.com/office/drawing/2014/main" id="{FDD151CA-6BF4-4036-98ED-05B831B530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28">
              <a:extLst>
                <a:ext uri="{FF2B5EF4-FFF2-40B4-BE49-F238E27FC236}">
                  <a16:creationId xmlns:a16="http://schemas.microsoft.com/office/drawing/2014/main" id="{AB448DEB-E490-4038-8414-1A68B9109C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524059C3-D356-4C34-9C06-DD896588BF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247D07C2-EC7B-4730-92FA-6B8D84B80D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5D6F08FA-2532-4558-9602-AF1744F99F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E685EBE7-869E-41B0-BCD8-FF537CBD5C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4">
              <a:extLst>
                <a:ext uri="{FF2B5EF4-FFF2-40B4-BE49-F238E27FC236}">
                  <a16:creationId xmlns:a16="http://schemas.microsoft.com/office/drawing/2014/main" id="{C3AB8B41-7BD9-44AA-B986-74D53C9AF3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5">
              <a:extLst>
                <a:ext uri="{FF2B5EF4-FFF2-40B4-BE49-F238E27FC236}">
                  <a16:creationId xmlns:a16="http://schemas.microsoft.com/office/drawing/2014/main" id="{EDE8817E-73C2-4561-8428-03CCAFF40C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36">
              <a:extLst>
                <a:ext uri="{FF2B5EF4-FFF2-40B4-BE49-F238E27FC236}">
                  <a16:creationId xmlns:a16="http://schemas.microsoft.com/office/drawing/2014/main" id="{AF8224B5-9A1C-4DFC-9A81-E5FD62FB56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37">
              <a:extLst>
                <a:ext uri="{FF2B5EF4-FFF2-40B4-BE49-F238E27FC236}">
                  <a16:creationId xmlns:a16="http://schemas.microsoft.com/office/drawing/2014/main" id="{1C2A9587-67A6-4716-977B-862BFA82E6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495A0897-65A5-4410-A4A7-BD794D83CD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39">
              <a:extLst>
                <a:ext uri="{FF2B5EF4-FFF2-40B4-BE49-F238E27FC236}">
                  <a16:creationId xmlns:a16="http://schemas.microsoft.com/office/drawing/2014/main" id="{7E97296E-EB49-46E9-8E93-4AA5F3E541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0">
              <a:extLst>
                <a:ext uri="{FF2B5EF4-FFF2-40B4-BE49-F238E27FC236}">
                  <a16:creationId xmlns:a16="http://schemas.microsoft.com/office/drawing/2014/main" id="{2F3461FC-DD4F-4CA4-B2A8-7F4F566F61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1">
              <a:extLst>
                <a:ext uri="{FF2B5EF4-FFF2-40B4-BE49-F238E27FC236}">
                  <a16:creationId xmlns:a16="http://schemas.microsoft.com/office/drawing/2014/main" id="{8908A0F4-A93F-4BE5-8463-B36A8039B5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2">
              <a:extLst>
                <a:ext uri="{FF2B5EF4-FFF2-40B4-BE49-F238E27FC236}">
                  <a16:creationId xmlns:a16="http://schemas.microsoft.com/office/drawing/2014/main" id="{24D30A92-E7FF-424A-B0A9-AC7FE32E77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3">
              <a:extLst>
                <a:ext uri="{FF2B5EF4-FFF2-40B4-BE49-F238E27FC236}">
                  <a16:creationId xmlns:a16="http://schemas.microsoft.com/office/drawing/2014/main" id="{B2A95380-ABEE-40CA-BBE5-1E3411D8CD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4">
              <a:extLst>
                <a:ext uri="{FF2B5EF4-FFF2-40B4-BE49-F238E27FC236}">
                  <a16:creationId xmlns:a16="http://schemas.microsoft.com/office/drawing/2014/main" id="{25364CF1-47E1-42AA-B408-1241E63E8C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5">
              <a:extLst>
                <a:ext uri="{FF2B5EF4-FFF2-40B4-BE49-F238E27FC236}">
                  <a16:creationId xmlns:a16="http://schemas.microsoft.com/office/drawing/2014/main" id="{722A9A6F-E73A-4E34-A53F-A559E043C3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46">
              <a:extLst>
                <a:ext uri="{FF2B5EF4-FFF2-40B4-BE49-F238E27FC236}">
                  <a16:creationId xmlns:a16="http://schemas.microsoft.com/office/drawing/2014/main" id="{7DC776F1-D1BF-4756-9B11-A3922DD28A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47">
              <a:extLst>
                <a:ext uri="{FF2B5EF4-FFF2-40B4-BE49-F238E27FC236}">
                  <a16:creationId xmlns:a16="http://schemas.microsoft.com/office/drawing/2014/main" id="{F702349C-C6E4-46A5-8802-BB88DD4BE2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48">
              <a:extLst>
                <a:ext uri="{FF2B5EF4-FFF2-40B4-BE49-F238E27FC236}">
                  <a16:creationId xmlns:a16="http://schemas.microsoft.com/office/drawing/2014/main" id="{346BC6D5-9E5A-4B92-9611-F9D07EF485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49">
              <a:extLst>
                <a:ext uri="{FF2B5EF4-FFF2-40B4-BE49-F238E27FC236}">
                  <a16:creationId xmlns:a16="http://schemas.microsoft.com/office/drawing/2014/main" id="{2A9DF814-73D8-4894-8B96-23B40E6E90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0">
              <a:extLst>
                <a:ext uri="{FF2B5EF4-FFF2-40B4-BE49-F238E27FC236}">
                  <a16:creationId xmlns:a16="http://schemas.microsoft.com/office/drawing/2014/main" id="{58C1703B-88EC-4C9F-B827-837D126B61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1">
              <a:extLst>
                <a:ext uri="{FF2B5EF4-FFF2-40B4-BE49-F238E27FC236}">
                  <a16:creationId xmlns:a16="http://schemas.microsoft.com/office/drawing/2014/main" id="{7589E396-ADCF-4596-8DE4-4379AFCE7E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2">
              <a:extLst>
                <a:ext uri="{FF2B5EF4-FFF2-40B4-BE49-F238E27FC236}">
                  <a16:creationId xmlns:a16="http://schemas.microsoft.com/office/drawing/2014/main" id="{C49FDA79-CF20-4CA4-9EC3-273E88B10C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3">
              <a:extLst>
                <a:ext uri="{FF2B5EF4-FFF2-40B4-BE49-F238E27FC236}">
                  <a16:creationId xmlns:a16="http://schemas.microsoft.com/office/drawing/2014/main" id="{EAF66CB7-8F32-4F0C-B5A2-11A6143DA7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4">
              <a:extLst>
                <a:ext uri="{FF2B5EF4-FFF2-40B4-BE49-F238E27FC236}">
                  <a16:creationId xmlns:a16="http://schemas.microsoft.com/office/drawing/2014/main" id="{DD4F44F0-927E-4351-9C37-2EE63B71F0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5">
              <a:extLst>
                <a:ext uri="{FF2B5EF4-FFF2-40B4-BE49-F238E27FC236}">
                  <a16:creationId xmlns:a16="http://schemas.microsoft.com/office/drawing/2014/main" id="{92AC303A-678D-4707-A16F-2DA1A07D9D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56">
              <a:extLst>
                <a:ext uri="{FF2B5EF4-FFF2-40B4-BE49-F238E27FC236}">
                  <a16:creationId xmlns:a16="http://schemas.microsoft.com/office/drawing/2014/main" id="{4BCFC9F6-3BBE-4394-851E-3738C7D6EB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57">
              <a:extLst>
                <a:ext uri="{FF2B5EF4-FFF2-40B4-BE49-F238E27FC236}">
                  <a16:creationId xmlns:a16="http://schemas.microsoft.com/office/drawing/2014/main" id="{D4997C90-4986-45C1-9DAC-A5D26B02F3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58">
              <a:extLst>
                <a:ext uri="{FF2B5EF4-FFF2-40B4-BE49-F238E27FC236}">
                  <a16:creationId xmlns:a16="http://schemas.microsoft.com/office/drawing/2014/main" id="{ACC13E25-4EE3-4A63-B0AF-2162BB78EC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8" name="Freeform 59">
              <a:extLst>
                <a:ext uri="{FF2B5EF4-FFF2-40B4-BE49-F238E27FC236}">
                  <a16:creationId xmlns:a16="http://schemas.microsoft.com/office/drawing/2014/main" id="{87AA0A80-577E-43A6-B738-0BAFE7F7B4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9" name="Freeform 60">
              <a:extLst>
                <a:ext uri="{FF2B5EF4-FFF2-40B4-BE49-F238E27FC236}">
                  <a16:creationId xmlns:a16="http://schemas.microsoft.com/office/drawing/2014/main" id="{3DBFF628-46A4-41BD-9FA9-3D4418E866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0" name="Freeform 61">
              <a:extLst>
                <a:ext uri="{FF2B5EF4-FFF2-40B4-BE49-F238E27FC236}">
                  <a16:creationId xmlns:a16="http://schemas.microsoft.com/office/drawing/2014/main" id="{D6413240-42B4-45DB-BBA2-56A1CDBD3C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1" name="Freeform 62">
              <a:extLst>
                <a:ext uri="{FF2B5EF4-FFF2-40B4-BE49-F238E27FC236}">
                  <a16:creationId xmlns:a16="http://schemas.microsoft.com/office/drawing/2014/main" id="{8AAB2B20-3978-4858-9836-C1351201A6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EABDE6FE-819A-4678-A6E8-009E38A1A568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34594" t="-16266" r="-34594" b="-1626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4" name="Text Placeholder 140">
            <a:extLst>
              <a:ext uri="{FF2B5EF4-FFF2-40B4-BE49-F238E27FC236}">
                <a16:creationId xmlns:a16="http://schemas.microsoft.com/office/drawing/2014/main" id="{FD7259D0-6B32-4DE1-8F13-A21A1C988BF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D42A6F0E-E106-4C5B-90DE-D6097D2850F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112631841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Discov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5999291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131" name="Group 4">
            <a:extLst>
              <a:ext uri="{FF2B5EF4-FFF2-40B4-BE49-F238E27FC236}">
                <a16:creationId xmlns:a16="http://schemas.microsoft.com/office/drawing/2014/main" id="{952F8D34-531B-4437-B768-1A058C4F580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256780" cy="1260000"/>
            <a:chOff x="2864" y="1181"/>
            <a:chExt cx="1952" cy="1957"/>
          </a:xfrm>
        </p:grpSpPr>
        <p:sp>
          <p:nvSpPr>
            <p:cNvPr id="132" name="AutoShape 3">
              <a:extLst>
                <a:ext uri="{FF2B5EF4-FFF2-40B4-BE49-F238E27FC236}">
                  <a16:creationId xmlns:a16="http://schemas.microsoft.com/office/drawing/2014/main" id="{BBEC651D-9DEC-4A01-B480-D5E4B2FC2902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3" name="Rectangle 5">
              <a:extLst>
                <a:ext uri="{FF2B5EF4-FFF2-40B4-BE49-F238E27FC236}">
                  <a16:creationId xmlns:a16="http://schemas.microsoft.com/office/drawing/2014/main" id="{8AC4D9D0-269C-4ACF-BF70-19CF3F874F7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4" name="Freeform 6">
              <a:extLst>
                <a:ext uri="{FF2B5EF4-FFF2-40B4-BE49-F238E27FC236}">
                  <a16:creationId xmlns:a16="http://schemas.microsoft.com/office/drawing/2014/main" id="{78D091DD-3D29-4E85-A4F2-B1EF738155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5" name="Freeform 7">
              <a:extLst>
                <a:ext uri="{FF2B5EF4-FFF2-40B4-BE49-F238E27FC236}">
                  <a16:creationId xmlns:a16="http://schemas.microsoft.com/office/drawing/2014/main" id="{41F39217-4860-4557-92E4-3744C451F0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6" name="Freeform 8">
              <a:extLst>
                <a:ext uri="{FF2B5EF4-FFF2-40B4-BE49-F238E27FC236}">
                  <a16:creationId xmlns:a16="http://schemas.microsoft.com/office/drawing/2014/main" id="{E8E8E316-21E4-4CC2-ADF5-C4F81235C3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7" name="Freeform 9">
              <a:extLst>
                <a:ext uri="{FF2B5EF4-FFF2-40B4-BE49-F238E27FC236}">
                  <a16:creationId xmlns:a16="http://schemas.microsoft.com/office/drawing/2014/main" id="{1D3C1F05-2CE2-4C38-A4B0-481C61982A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8" name="Freeform 10">
              <a:extLst>
                <a:ext uri="{FF2B5EF4-FFF2-40B4-BE49-F238E27FC236}">
                  <a16:creationId xmlns:a16="http://schemas.microsoft.com/office/drawing/2014/main" id="{B93800B0-DBA3-4D0A-9F1B-C254419B35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9" name="Freeform 11">
              <a:extLst>
                <a:ext uri="{FF2B5EF4-FFF2-40B4-BE49-F238E27FC236}">
                  <a16:creationId xmlns:a16="http://schemas.microsoft.com/office/drawing/2014/main" id="{DA73D27E-D033-4C84-A492-8DAC896B6E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1" name="Freeform 12">
              <a:extLst>
                <a:ext uri="{FF2B5EF4-FFF2-40B4-BE49-F238E27FC236}">
                  <a16:creationId xmlns:a16="http://schemas.microsoft.com/office/drawing/2014/main" id="{74F6F1BE-8465-4B37-9FA1-D0E1A2E48B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2" name="Freeform 13">
              <a:extLst>
                <a:ext uri="{FF2B5EF4-FFF2-40B4-BE49-F238E27FC236}">
                  <a16:creationId xmlns:a16="http://schemas.microsoft.com/office/drawing/2014/main" id="{9EE5749B-5072-41F9-A57E-284E0A6046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3" name="Freeform 14">
              <a:extLst>
                <a:ext uri="{FF2B5EF4-FFF2-40B4-BE49-F238E27FC236}">
                  <a16:creationId xmlns:a16="http://schemas.microsoft.com/office/drawing/2014/main" id="{2DBB559A-8AB1-47CF-9594-70FFFF07DF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4" name="Freeform 15">
              <a:extLst>
                <a:ext uri="{FF2B5EF4-FFF2-40B4-BE49-F238E27FC236}">
                  <a16:creationId xmlns:a16="http://schemas.microsoft.com/office/drawing/2014/main" id="{EF6A068B-18BA-48B7-AC57-2231ED0F0A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5" name="Freeform 16">
              <a:extLst>
                <a:ext uri="{FF2B5EF4-FFF2-40B4-BE49-F238E27FC236}">
                  <a16:creationId xmlns:a16="http://schemas.microsoft.com/office/drawing/2014/main" id="{AF34F4D6-E742-4530-A1D5-8CBF297CFE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6" name="Freeform 17">
              <a:extLst>
                <a:ext uri="{FF2B5EF4-FFF2-40B4-BE49-F238E27FC236}">
                  <a16:creationId xmlns:a16="http://schemas.microsoft.com/office/drawing/2014/main" id="{FAD1CA84-23AF-476C-9991-F757AE0651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7" name="Freeform 18">
              <a:extLst>
                <a:ext uri="{FF2B5EF4-FFF2-40B4-BE49-F238E27FC236}">
                  <a16:creationId xmlns:a16="http://schemas.microsoft.com/office/drawing/2014/main" id="{ACAEC108-E142-43B0-8B21-F856F93881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8" name="Freeform 19">
              <a:extLst>
                <a:ext uri="{FF2B5EF4-FFF2-40B4-BE49-F238E27FC236}">
                  <a16:creationId xmlns:a16="http://schemas.microsoft.com/office/drawing/2014/main" id="{C85C54C2-C1F3-4F46-AA95-330CA1FBCC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9" name="Freeform 20">
              <a:extLst>
                <a:ext uri="{FF2B5EF4-FFF2-40B4-BE49-F238E27FC236}">
                  <a16:creationId xmlns:a16="http://schemas.microsoft.com/office/drawing/2014/main" id="{DE512848-C980-40EA-8C56-CE3DC8433D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0" name="Rectangle 21">
              <a:extLst>
                <a:ext uri="{FF2B5EF4-FFF2-40B4-BE49-F238E27FC236}">
                  <a16:creationId xmlns:a16="http://schemas.microsoft.com/office/drawing/2014/main" id="{41E59601-BD60-43C2-A624-31E8A46608A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1" name="Freeform 22">
              <a:extLst>
                <a:ext uri="{FF2B5EF4-FFF2-40B4-BE49-F238E27FC236}">
                  <a16:creationId xmlns:a16="http://schemas.microsoft.com/office/drawing/2014/main" id="{2FC897BB-D4BC-4B93-BD1F-3FCB8A51B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2" name="Freeform 23">
              <a:extLst>
                <a:ext uri="{FF2B5EF4-FFF2-40B4-BE49-F238E27FC236}">
                  <a16:creationId xmlns:a16="http://schemas.microsoft.com/office/drawing/2014/main" id="{37CB6FDA-B6C4-4A87-9AEB-E2CC768696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3" name="Freeform 24">
              <a:extLst>
                <a:ext uri="{FF2B5EF4-FFF2-40B4-BE49-F238E27FC236}">
                  <a16:creationId xmlns:a16="http://schemas.microsoft.com/office/drawing/2014/main" id="{9EB636E2-EA73-47E1-B9D1-41B5E1183A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4" name="Freeform 25">
              <a:extLst>
                <a:ext uri="{FF2B5EF4-FFF2-40B4-BE49-F238E27FC236}">
                  <a16:creationId xmlns:a16="http://schemas.microsoft.com/office/drawing/2014/main" id="{A1D24BE6-E7F9-419E-9038-3487821748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5" name="Freeform 26">
              <a:extLst>
                <a:ext uri="{FF2B5EF4-FFF2-40B4-BE49-F238E27FC236}">
                  <a16:creationId xmlns:a16="http://schemas.microsoft.com/office/drawing/2014/main" id="{03218CF4-4C2B-499B-A778-31F5E5F57B8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6" name="Freeform 27">
              <a:extLst>
                <a:ext uri="{FF2B5EF4-FFF2-40B4-BE49-F238E27FC236}">
                  <a16:creationId xmlns:a16="http://schemas.microsoft.com/office/drawing/2014/main" id="{173799A0-ECB5-493E-9E49-2EA45E4248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7" name="Freeform 28">
              <a:extLst>
                <a:ext uri="{FF2B5EF4-FFF2-40B4-BE49-F238E27FC236}">
                  <a16:creationId xmlns:a16="http://schemas.microsoft.com/office/drawing/2014/main" id="{33E96A3F-7E78-4890-94D5-D7E3CB3B23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8" name="Freeform 29">
              <a:extLst>
                <a:ext uri="{FF2B5EF4-FFF2-40B4-BE49-F238E27FC236}">
                  <a16:creationId xmlns:a16="http://schemas.microsoft.com/office/drawing/2014/main" id="{531E9948-2329-4042-8C88-955E4DCDD7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9" name="Freeform 30">
              <a:extLst>
                <a:ext uri="{FF2B5EF4-FFF2-40B4-BE49-F238E27FC236}">
                  <a16:creationId xmlns:a16="http://schemas.microsoft.com/office/drawing/2014/main" id="{54F08FC5-B24A-449D-BFE5-234C81F9D5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0" name="Freeform 31">
              <a:extLst>
                <a:ext uri="{FF2B5EF4-FFF2-40B4-BE49-F238E27FC236}">
                  <a16:creationId xmlns:a16="http://schemas.microsoft.com/office/drawing/2014/main" id="{FE60F094-8651-44F7-800A-5C5878936E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1" name="Freeform 32">
              <a:extLst>
                <a:ext uri="{FF2B5EF4-FFF2-40B4-BE49-F238E27FC236}">
                  <a16:creationId xmlns:a16="http://schemas.microsoft.com/office/drawing/2014/main" id="{97B6F0CB-D65A-4FE1-82D0-C900FE691B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2" name="Freeform 34">
              <a:extLst>
                <a:ext uri="{FF2B5EF4-FFF2-40B4-BE49-F238E27FC236}">
                  <a16:creationId xmlns:a16="http://schemas.microsoft.com/office/drawing/2014/main" id="{C5EA344F-8008-488F-91D7-61F621AFAF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3" name="Freeform 35">
              <a:extLst>
                <a:ext uri="{FF2B5EF4-FFF2-40B4-BE49-F238E27FC236}">
                  <a16:creationId xmlns:a16="http://schemas.microsoft.com/office/drawing/2014/main" id="{E3D1E55F-4B1E-4DF3-A491-0D8570B298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4" name="Freeform 36">
              <a:extLst>
                <a:ext uri="{FF2B5EF4-FFF2-40B4-BE49-F238E27FC236}">
                  <a16:creationId xmlns:a16="http://schemas.microsoft.com/office/drawing/2014/main" id="{E873DE5C-24B0-4BF4-8297-4BA1E4AAFF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5" name="Freeform 37">
              <a:extLst>
                <a:ext uri="{FF2B5EF4-FFF2-40B4-BE49-F238E27FC236}">
                  <a16:creationId xmlns:a16="http://schemas.microsoft.com/office/drawing/2014/main" id="{0CB938A8-5CF0-4C5E-984C-0CAEB0C3E2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6" name="Freeform 38">
              <a:extLst>
                <a:ext uri="{FF2B5EF4-FFF2-40B4-BE49-F238E27FC236}">
                  <a16:creationId xmlns:a16="http://schemas.microsoft.com/office/drawing/2014/main" id="{78EBBE71-A1CC-4107-AFCC-83E067E576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7" name="Freeform 39">
              <a:extLst>
                <a:ext uri="{FF2B5EF4-FFF2-40B4-BE49-F238E27FC236}">
                  <a16:creationId xmlns:a16="http://schemas.microsoft.com/office/drawing/2014/main" id="{188683EF-DA3F-456E-A35D-B703C1D053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8" name="Freeform 40">
              <a:extLst>
                <a:ext uri="{FF2B5EF4-FFF2-40B4-BE49-F238E27FC236}">
                  <a16:creationId xmlns:a16="http://schemas.microsoft.com/office/drawing/2014/main" id="{67455D6C-9F5E-48F6-9D90-B3BF88850F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9" name="Freeform 41">
              <a:extLst>
                <a:ext uri="{FF2B5EF4-FFF2-40B4-BE49-F238E27FC236}">
                  <a16:creationId xmlns:a16="http://schemas.microsoft.com/office/drawing/2014/main" id="{2049801F-BD8D-4E9D-AAEA-FAFAAC41C8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0" name="Freeform 42">
              <a:extLst>
                <a:ext uri="{FF2B5EF4-FFF2-40B4-BE49-F238E27FC236}">
                  <a16:creationId xmlns:a16="http://schemas.microsoft.com/office/drawing/2014/main" id="{05096163-0CFF-4224-8C90-BA89F552F8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1" name="Freeform 43">
              <a:extLst>
                <a:ext uri="{FF2B5EF4-FFF2-40B4-BE49-F238E27FC236}">
                  <a16:creationId xmlns:a16="http://schemas.microsoft.com/office/drawing/2014/main" id="{F9AE60ED-4BD6-40E5-A3C9-CDC44B29DF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2" name="Freeform 44">
              <a:extLst>
                <a:ext uri="{FF2B5EF4-FFF2-40B4-BE49-F238E27FC236}">
                  <a16:creationId xmlns:a16="http://schemas.microsoft.com/office/drawing/2014/main" id="{DA4117E0-3B90-46EB-B97A-0867BD9DA1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3" name="Freeform 45">
              <a:extLst>
                <a:ext uri="{FF2B5EF4-FFF2-40B4-BE49-F238E27FC236}">
                  <a16:creationId xmlns:a16="http://schemas.microsoft.com/office/drawing/2014/main" id="{761EEC17-AA04-4CC5-B696-C93A624A73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4" name="Freeform 46">
              <a:extLst>
                <a:ext uri="{FF2B5EF4-FFF2-40B4-BE49-F238E27FC236}">
                  <a16:creationId xmlns:a16="http://schemas.microsoft.com/office/drawing/2014/main" id="{19E01E8B-2F3E-4806-9747-A9FD6D7CAB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5" name="Freeform 47">
              <a:extLst>
                <a:ext uri="{FF2B5EF4-FFF2-40B4-BE49-F238E27FC236}">
                  <a16:creationId xmlns:a16="http://schemas.microsoft.com/office/drawing/2014/main" id="{31CE3624-CAB2-42C8-A51A-24F5AB0888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6" name="Freeform 48">
              <a:extLst>
                <a:ext uri="{FF2B5EF4-FFF2-40B4-BE49-F238E27FC236}">
                  <a16:creationId xmlns:a16="http://schemas.microsoft.com/office/drawing/2014/main" id="{6046A1D0-D1B4-4EA9-B279-0BB0EB50C4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7" name="Freeform 49">
              <a:extLst>
                <a:ext uri="{FF2B5EF4-FFF2-40B4-BE49-F238E27FC236}">
                  <a16:creationId xmlns:a16="http://schemas.microsoft.com/office/drawing/2014/main" id="{D4B7AB6C-F51F-4D3C-B7AD-C1C1D664E3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8" name="Freeform 50">
              <a:extLst>
                <a:ext uri="{FF2B5EF4-FFF2-40B4-BE49-F238E27FC236}">
                  <a16:creationId xmlns:a16="http://schemas.microsoft.com/office/drawing/2014/main" id="{8E10AC4C-338C-4C57-B1AE-E90AD68207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9" name="Freeform 51">
              <a:extLst>
                <a:ext uri="{FF2B5EF4-FFF2-40B4-BE49-F238E27FC236}">
                  <a16:creationId xmlns:a16="http://schemas.microsoft.com/office/drawing/2014/main" id="{34BF4F08-8DEC-4C2B-A2AF-788F7F1E48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0" name="Freeform 52">
              <a:extLst>
                <a:ext uri="{FF2B5EF4-FFF2-40B4-BE49-F238E27FC236}">
                  <a16:creationId xmlns:a16="http://schemas.microsoft.com/office/drawing/2014/main" id="{CFAEED60-DD64-46E7-8E79-CE50C14F1A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1" name="Freeform 53">
              <a:extLst>
                <a:ext uri="{FF2B5EF4-FFF2-40B4-BE49-F238E27FC236}">
                  <a16:creationId xmlns:a16="http://schemas.microsoft.com/office/drawing/2014/main" id="{71261761-F990-43CC-844E-2C0A2477EF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2" name="Freeform 54">
              <a:extLst>
                <a:ext uri="{FF2B5EF4-FFF2-40B4-BE49-F238E27FC236}">
                  <a16:creationId xmlns:a16="http://schemas.microsoft.com/office/drawing/2014/main" id="{D4D822F0-487A-41CD-89A2-BFEAF94DA3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3" name="Freeform 55">
              <a:extLst>
                <a:ext uri="{FF2B5EF4-FFF2-40B4-BE49-F238E27FC236}">
                  <a16:creationId xmlns:a16="http://schemas.microsoft.com/office/drawing/2014/main" id="{64127AD4-1815-4284-AA88-8E4CBE2BEB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4" name="Freeform 56">
              <a:extLst>
                <a:ext uri="{FF2B5EF4-FFF2-40B4-BE49-F238E27FC236}">
                  <a16:creationId xmlns:a16="http://schemas.microsoft.com/office/drawing/2014/main" id="{BD21305C-D290-41CE-8BC3-99457C64FB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5" name="Freeform 57">
              <a:extLst>
                <a:ext uri="{FF2B5EF4-FFF2-40B4-BE49-F238E27FC236}">
                  <a16:creationId xmlns:a16="http://schemas.microsoft.com/office/drawing/2014/main" id="{C54B15DF-E6D7-4531-BBF7-8FF9AA9A4B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Freeform 58">
              <a:extLst>
                <a:ext uri="{FF2B5EF4-FFF2-40B4-BE49-F238E27FC236}">
                  <a16:creationId xmlns:a16="http://schemas.microsoft.com/office/drawing/2014/main" id="{4D304613-492C-427C-A02E-E05ACE6B32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59">
              <a:extLst>
                <a:ext uri="{FF2B5EF4-FFF2-40B4-BE49-F238E27FC236}">
                  <a16:creationId xmlns:a16="http://schemas.microsoft.com/office/drawing/2014/main" id="{52AED092-BCE9-47D3-8D39-F2C4684C61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60">
              <a:extLst>
                <a:ext uri="{FF2B5EF4-FFF2-40B4-BE49-F238E27FC236}">
                  <a16:creationId xmlns:a16="http://schemas.microsoft.com/office/drawing/2014/main" id="{E9BCC919-A30E-4FA5-91D6-D4CA02EF09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61">
              <a:extLst>
                <a:ext uri="{FF2B5EF4-FFF2-40B4-BE49-F238E27FC236}">
                  <a16:creationId xmlns:a16="http://schemas.microsoft.com/office/drawing/2014/main" id="{6CFE3E2A-8488-4AFD-ABAE-938C82F379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62">
              <a:extLst>
                <a:ext uri="{FF2B5EF4-FFF2-40B4-BE49-F238E27FC236}">
                  <a16:creationId xmlns:a16="http://schemas.microsoft.com/office/drawing/2014/main" id="{AE6E86CC-9825-414A-B885-AD3D5F84D6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BABC578D-5081-452E-A28F-C835C1DA64A1}"/>
              </a:ext>
            </a:extLst>
          </p:cNvPr>
          <p:cNvSpPr/>
          <p:nvPr userDrawn="1"/>
        </p:nvSpPr>
        <p:spPr>
          <a:xfrm>
            <a:off x="6499358" y="-1"/>
            <a:ext cx="5704638" cy="6879660"/>
          </a:xfrm>
          <a:custGeom>
            <a:avLst/>
            <a:gdLst>
              <a:gd name="connsiteX0" fmla="*/ 1684339 w 5704638"/>
              <a:gd name="connsiteY0" fmla="*/ 0 h 6879660"/>
              <a:gd name="connsiteX1" fmla="*/ 5704638 w 5704638"/>
              <a:gd name="connsiteY1" fmla="*/ 0 h 6879660"/>
              <a:gd name="connsiteX2" fmla="*/ 5704638 w 5704638"/>
              <a:gd name="connsiteY2" fmla="*/ 6879660 h 6879660"/>
              <a:gd name="connsiteX3" fmla="*/ 1684339 w 5704638"/>
              <a:gd name="connsiteY3" fmla="*/ 6879660 h 6879660"/>
              <a:gd name="connsiteX4" fmla="*/ 0 w 5704638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4638" h="6879660">
                <a:moveTo>
                  <a:pt x="1684339" y="0"/>
                </a:moveTo>
                <a:lnTo>
                  <a:pt x="5704638" y="0"/>
                </a:lnTo>
                <a:lnTo>
                  <a:pt x="5704638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60928" t="-30644" r="-107570" b="-2669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8" name="Text Placeholder 140">
            <a:extLst>
              <a:ext uri="{FF2B5EF4-FFF2-40B4-BE49-F238E27FC236}">
                <a16:creationId xmlns:a16="http://schemas.microsoft.com/office/drawing/2014/main" id="{4CE4066F-5CB1-43C1-8385-16A6CA0296A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7C590671-A7C1-4FD2-8937-335D342E216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88980855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Fluid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5999291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131" name="Group 4">
            <a:extLst>
              <a:ext uri="{FF2B5EF4-FFF2-40B4-BE49-F238E27FC236}">
                <a16:creationId xmlns:a16="http://schemas.microsoft.com/office/drawing/2014/main" id="{952F8D34-531B-4437-B768-1A058C4F580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256780" cy="1260000"/>
            <a:chOff x="2864" y="1181"/>
            <a:chExt cx="1952" cy="1957"/>
          </a:xfrm>
        </p:grpSpPr>
        <p:sp>
          <p:nvSpPr>
            <p:cNvPr id="132" name="AutoShape 3">
              <a:extLst>
                <a:ext uri="{FF2B5EF4-FFF2-40B4-BE49-F238E27FC236}">
                  <a16:creationId xmlns:a16="http://schemas.microsoft.com/office/drawing/2014/main" id="{BBEC651D-9DEC-4A01-B480-D5E4B2FC2902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3" name="Rectangle 5">
              <a:extLst>
                <a:ext uri="{FF2B5EF4-FFF2-40B4-BE49-F238E27FC236}">
                  <a16:creationId xmlns:a16="http://schemas.microsoft.com/office/drawing/2014/main" id="{8AC4D9D0-269C-4ACF-BF70-19CF3F874F7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4" name="Freeform 6">
              <a:extLst>
                <a:ext uri="{FF2B5EF4-FFF2-40B4-BE49-F238E27FC236}">
                  <a16:creationId xmlns:a16="http://schemas.microsoft.com/office/drawing/2014/main" id="{78D091DD-3D29-4E85-A4F2-B1EF738155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5" name="Freeform 7">
              <a:extLst>
                <a:ext uri="{FF2B5EF4-FFF2-40B4-BE49-F238E27FC236}">
                  <a16:creationId xmlns:a16="http://schemas.microsoft.com/office/drawing/2014/main" id="{41F39217-4860-4557-92E4-3744C451F0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6" name="Freeform 8">
              <a:extLst>
                <a:ext uri="{FF2B5EF4-FFF2-40B4-BE49-F238E27FC236}">
                  <a16:creationId xmlns:a16="http://schemas.microsoft.com/office/drawing/2014/main" id="{E8E8E316-21E4-4CC2-ADF5-C4F81235C3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7" name="Freeform 9">
              <a:extLst>
                <a:ext uri="{FF2B5EF4-FFF2-40B4-BE49-F238E27FC236}">
                  <a16:creationId xmlns:a16="http://schemas.microsoft.com/office/drawing/2014/main" id="{1D3C1F05-2CE2-4C38-A4B0-481C61982A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8" name="Freeform 10">
              <a:extLst>
                <a:ext uri="{FF2B5EF4-FFF2-40B4-BE49-F238E27FC236}">
                  <a16:creationId xmlns:a16="http://schemas.microsoft.com/office/drawing/2014/main" id="{B93800B0-DBA3-4D0A-9F1B-C254419B35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9" name="Freeform 11">
              <a:extLst>
                <a:ext uri="{FF2B5EF4-FFF2-40B4-BE49-F238E27FC236}">
                  <a16:creationId xmlns:a16="http://schemas.microsoft.com/office/drawing/2014/main" id="{DA73D27E-D033-4C84-A492-8DAC896B6E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1" name="Freeform 12">
              <a:extLst>
                <a:ext uri="{FF2B5EF4-FFF2-40B4-BE49-F238E27FC236}">
                  <a16:creationId xmlns:a16="http://schemas.microsoft.com/office/drawing/2014/main" id="{74F6F1BE-8465-4B37-9FA1-D0E1A2E48B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2" name="Freeform 13">
              <a:extLst>
                <a:ext uri="{FF2B5EF4-FFF2-40B4-BE49-F238E27FC236}">
                  <a16:creationId xmlns:a16="http://schemas.microsoft.com/office/drawing/2014/main" id="{9EE5749B-5072-41F9-A57E-284E0A6046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3" name="Freeform 14">
              <a:extLst>
                <a:ext uri="{FF2B5EF4-FFF2-40B4-BE49-F238E27FC236}">
                  <a16:creationId xmlns:a16="http://schemas.microsoft.com/office/drawing/2014/main" id="{2DBB559A-8AB1-47CF-9594-70FFFF07DF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4" name="Freeform 15">
              <a:extLst>
                <a:ext uri="{FF2B5EF4-FFF2-40B4-BE49-F238E27FC236}">
                  <a16:creationId xmlns:a16="http://schemas.microsoft.com/office/drawing/2014/main" id="{EF6A068B-18BA-48B7-AC57-2231ED0F0A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5" name="Freeform 16">
              <a:extLst>
                <a:ext uri="{FF2B5EF4-FFF2-40B4-BE49-F238E27FC236}">
                  <a16:creationId xmlns:a16="http://schemas.microsoft.com/office/drawing/2014/main" id="{AF34F4D6-E742-4530-A1D5-8CBF297CFE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6" name="Freeform 17">
              <a:extLst>
                <a:ext uri="{FF2B5EF4-FFF2-40B4-BE49-F238E27FC236}">
                  <a16:creationId xmlns:a16="http://schemas.microsoft.com/office/drawing/2014/main" id="{FAD1CA84-23AF-476C-9991-F757AE0651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7" name="Freeform 18">
              <a:extLst>
                <a:ext uri="{FF2B5EF4-FFF2-40B4-BE49-F238E27FC236}">
                  <a16:creationId xmlns:a16="http://schemas.microsoft.com/office/drawing/2014/main" id="{ACAEC108-E142-43B0-8B21-F856F93881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8" name="Freeform 19">
              <a:extLst>
                <a:ext uri="{FF2B5EF4-FFF2-40B4-BE49-F238E27FC236}">
                  <a16:creationId xmlns:a16="http://schemas.microsoft.com/office/drawing/2014/main" id="{C85C54C2-C1F3-4F46-AA95-330CA1FBCC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9" name="Freeform 20">
              <a:extLst>
                <a:ext uri="{FF2B5EF4-FFF2-40B4-BE49-F238E27FC236}">
                  <a16:creationId xmlns:a16="http://schemas.microsoft.com/office/drawing/2014/main" id="{DE512848-C980-40EA-8C56-CE3DC8433D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0" name="Rectangle 21">
              <a:extLst>
                <a:ext uri="{FF2B5EF4-FFF2-40B4-BE49-F238E27FC236}">
                  <a16:creationId xmlns:a16="http://schemas.microsoft.com/office/drawing/2014/main" id="{41E59601-BD60-43C2-A624-31E8A46608A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1" name="Freeform 22">
              <a:extLst>
                <a:ext uri="{FF2B5EF4-FFF2-40B4-BE49-F238E27FC236}">
                  <a16:creationId xmlns:a16="http://schemas.microsoft.com/office/drawing/2014/main" id="{2FC897BB-D4BC-4B93-BD1F-3FCB8A51B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2" name="Freeform 23">
              <a:extLst>
                <a:ext uri="{FF2B5EF4-FFF2-40B4-BE49-F238E27FC236}">
                  <a16:creationId xmlns:a16="http://schemas.microsoft.com/office/drawing/2014/main" id="{37CB6FDA-B6C4-4A87-9AEB-E2CC768696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3" name="Freeform 24">
              <a:extLst>
                <a:ext uri="{FF2B5EF4-FFF2-40B4-BE49-F238E27FC236}">
                  <a16:creationId xmlns:a16="http://schemas.microsoft.com/office/drawing/2014/main" id="{9EB636E2-EA73-47E1-B9D1-41B5E1183A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4" name="Freeform 25">
              <a:extLst>
                <a:ext uri="{FF2B5EF4-FFF2-40B4-BE49-F238E27FC236}">
                  <a16:creationId xmlns:a16="http://schemas.microsoft.com/office/drawing/2014/main" id="{A1D24BE6-E7F9-419E-9038-3487821748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5" name="Freeform 26">
              <a:extLst>
                <a:ext uri="{FF2B5EF4-FFF2-40B4-BE49-F238E27FC236}">
                  <a16:creationId xmlns:a16="http://schemas.microsoft.com/office/drawing/2014/main" id="{03218CF4-4C2B-499B-A778-31F5E5F57B8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6" name="Freeform 27">
              <a:extLst>
                <a:ext uri="{FF2B5EF4-FFF2-40B4-BE49-F238E27FC236}">
                  <a16:creationId xmlns:a16="http://schemas.microsoft.com/office/drawing/2014/main" id="{173799A0-ECB5-493E-9E49-2EA45E4248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7" name="Freeform 28">
              <a:extLst>
                <a:ext uri="{FF2B5EF4-FFF2-40B4-BE49-F238E27FC236}">
                  <a16:creationId xmlns:a16="http://schemas.microsoft.com/office/drawing/2014/main" id="{33E96A3F-7E78-4890-94D5-D7E3CB3B23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8" name="Freeform 29">
              <a:extLst>
                <a:ext uri="{FF2B5EF4-FFF2-40B4-BE49-F238E27FC236}">
                  <a16:creationId xmlns:a16="http://schemas.microsoft.com/office/drawing/2014/main" id="{531E9948-2329-4042-8C88-955E4DCDD7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9" name="Freeform 30">
              <a:extLst>
                <a:ext uri="{FF2B5EF4-FFF2-40B4-BE49-F238E27FC236}">
                  <a16:creationId xmlns:a16="http://schemas.microsoft.com/office/drawing/2014/main" id="{54F08FC5-B24A-449D-BFE5-234C81F9D5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0" name="Freeform 31">
              <a:extLst>
                <a:ext uri="{FF2B5EF4-FFF2-40B4-BE49-F238E27FC236}">
                  <a16:creationId xmlns:a16="http://schemas.microsoft.com/office/drawing/2014/main" id="{FE60F094-8651-44F7-800A-5C5878936E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1" name="Freeform 32">
              <a:extLst>
                <a:ext uri="{FF2B5EF4-FFF2-40B4-BE49-F238E27FC236}">
                  <a16:creationId xmlns:a16="http://schemas.microsoft.com/office/drawing/2014/main" id="{97B6F0CB-D65A-4FE1-82D0-C900FE691B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2" name="Freeform 34">
              <a:extLst>
                <a:ext uri="{FF2B5EF4-FFF2-40B4-BE49-F238E27FC236}">
                  <a16:creationId xmlns:a16="http://schemas.microsoft.com/office/drawing/2014/main" id="{C5EA344F-8008-488F-91D7-61F621AFAF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3" name="Freeform 35">
              <a:extLst>
                <a:ext uri="{FF2B5EF4-FFF2-40B4-BE49-F238E27FC236}">
                  <a16:creationId xmlns:a16="http://schemas.microsoft.com/office/drawing/2014/main" id="{E3D1E55F-4B1E-4DF3-A491-0D8570B298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4" name="Freeform 36">
              <a:extLst>
                <a:ext uri="{FF2B5EF4-FFF2-40B4-BE49-F238E27FC236}">
                  <a16:creationId xmlns:a16="http://schemas.microsoft.com/office/drawing/2014/main" id="{E873DE5C-24B0-4BF4-8297-4BA1E4AAFF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5" name="Freeform 37">
              <a:extLst>
                <a:ext uri="{FF2B5EF4-FFF2-40B4-BE49-F238E27FC236}">
                  <a16:creationId xmlns:a16="http://schemas.microsoft.com/office/drawing/2014/main" id="{0CB938A8-5CF0-4C5E-984C-0CAEB0C3E2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6" name="Freeform 38">
              <a:extLst>
                <a:ext uri="{FF2B5EF4-FFF2-40B4-BE49-F238E27FC236}">
                  <a16:creationId xmlns:a16="http://schemas.microsoft.com/office/drawing/2014/main" id="{78EBBE71-A1CC-4107-AFCC-83E067E576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7" name="Freeform 39">
              <a:extLst>
                <a:ext uri="{FF2B5EF4-FFF2-40B4-BE49-F238E27FC236}">
                  <a16:creationId xmlns:a16="http://schemas.microsoft.com/office/drawing/2014/main" id="{188683EF-DA3F-456E-A35D-B703C1D053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8" name="Freeform 40">
              <a:extLst>
                <a:ext uri="{FF2B5EF4-FFF2-40B4-BE49-F238E27FC236}">
                  <a16:creationId xmlns:a16="http://schemas.microsoft.com/office/drawing/2014/main" id="{67455D6C-9F5E-48F6-9D90-B3BF88850F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9" name="Freeform 41">
              <a:extLst>
                <a:ext uri="{FF2B5EF4-FFF2-40B4-BE49-F238E27FC236}">
                  <a16:creationId xmlns:a16="http://schemas.microsoft.com/office/drawing/2014/main" id="{2049801F-BD8D-4E9D-AAEA-FAFAAC41C8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0" name="Freeform 42">
              <a:extLst>
                <a:ext uri="{FF2B5EF4-FFF2-40B4-BE49-F238E27FC236}">
                  <a16:creationId xmlns:a16="http://schemas.microsoft.com/office/drawing/2014/main" id="{05096163-0CFF-4224-8C90-BA89F552F8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1" name="Freeform 43">
              <a:extLst>
                <a:ext uri="{FF2B5EF4-FFF2-40B4-BE49-F238E27FC236}">
                  <a16:creationId xmlns:a16="http://schemas.microsoft.com/office/drawing/2014/main" id="{F9AE60ED-4BD6-40E5-A3C9-CDC44B29DF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2" name="Freeform 44">
              <a:extLst>
                <a:ext uri="{FF2B5EF4-FFF2-40B4-BE49-F238E27FC236}">
                  <a16:creationId xmlns:a16="http://schemas.microsoft.com/office/drawing/2014/main" id="{DA4117E0-3B90-46EB-B97A-0867BD9DA1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3" name="Freeform 45">
              <a:extLst>
                <a:ext uri="{FF2B5EF4-FFF2-40B4-BE49-F238E27FC236}">
                  <a16:creationId xmlns:a16="http://schemas.microsoft.com/office/drawing/2014/main" id="{761EEC17-AA04-4CC5-B696-C93A624A73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4" name="Freeform 46">
              <a:extLst>
                <a:ext uri="{FF2B5EF4-FFF2-40B4-BE49-F238E27FC236}">
                  <a16:creationId xmlns:a16="http://schemas.microsoft.com/office/drawing/2014/main" id="{19E01E8B-2F3E-4806-9747-A9FD6D7CAB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5" name="Freeform 47">
              <a:extLst>
                <a:ext uri="{FF2B5EF4-FFF2-40B4-BE49-F238E27FC236}">
                  <a16:creationId xmlns:a16="http://schemas.microsoft.com/office/drawing/2014/main" id="{31CE3624-CAB2-42C8-A51A-24F5AB0888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6" name="Freeform 48">
              <a:extLst>
                <a:ext uri="{FF2B5EF4-FFF2-40B4-BE49-F238E27FC236}">
                  <a16:creationId xmlns:a16="http://schemas.microsoft.com/office/drawing/2014/main" id="{6046A1D0-D1B4-4EA9-B279-0BB0EB50C4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7" name="Freeform 49">
              <a:extLst>
                <a:ext uri="{FF2B5EF4-FFF2-40B4-BE49-F238E27FC236}">
                  <a16:creationId xmlns:a16="http://schemas.microsoft.com/office/drawing/2014/main" id="{D4B7AB6C-F51F-4D3C-B7AD-C1C1D664E3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8" name="Freeform 50">
              <a:extLst>
                <a:ext uri="{FF2B5EF4-FFF2-40B4-BE49-F238E27FC236}">
                  <a16:creationId xmlns:a16="http://schemas.microsoft.com/office/drawing/2014/main" id="{8E10AC4C-338C-4C57-B1AE-E90AD68207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9" name="Freeform 51">
              <a:extLst>
                <a:ext uri="{FF2B5EF4-FFF2-40B4-BE49-F238E27FC236}">
                  <a16:creationId xmlns:a16="http://schemas.microsoft.com/office/drawing/2014/main" id="{34BF4F08-8DEC-4C2B-A2AF-788F7F1E48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0" name="Freeform 52">
              <a:extLst>
                <a:ext uri="{FF2B5EF4-FFF2-40B4-BE49-F238E27FC236}">
                  <a16:creationId xmlns:a16="http://schemas.microsoft.com/office/drawing/2014/main" id="{CFAEED60-DD64-46E7-8E79-CE50C14F1A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1" name="Freeform 53">
              <a:extLst>
                <a:ext uri="{FF2B5EF4-FFF2-40B4-BE49-F238E27FC236}">
                  <a16:creationId xmlns:a16="http://schemas.microsoft.com/office/drawing/2014/main" id="{71261761-F990-43CC-844E-2C0A2477EF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2" name="Freeform 54">
              <a:extLst>
                <a:ext uri="{FF2B5EF4-FFF2-40B4-BE49-F238E27FC236}">
                  <a16:creationId xmlns:a16="http://schemas.microsoft.com/office/drawing/2014/main" id="{D4D822F0-487A-41CD-89A2-BFEAF94DA3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3" name="Freeform 55">
              <a:extLst>
                <a:ext uri="{FF2B5EF4-FFF2-40B4-BE49-F238E27FC236}">
                  <a16:creationId xmlns:a16="http://schemas.microsoft.com/office/drawing/2014/main" id="{64127AD4-1815-4284-AA88-8E4CBE2BEB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4" name="Freeform 56">
              <a:extLst>
                <a:ext uri="{FF2B5EF4-FFF2-40B4-BE49-F238E27FC236}">
                  <a16:creationId xmlns:a16="http://schemas.microsoft.com/office/drawing/2014/main" id="{BD21305C-D290-41CE-8BC3-99457C64FB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5" name="Freeform 57">
              <a:extLst>
                <a:ext uri="{FF2B5EF4-FFF2-40B4-BE49-F238E27FC236}">
                  <a16:creationId xmlns:a16="http://schemas.microsoft.com/office/drawing/2014/main" id="{C54B15DF-E6D7-4531-BBF7-8FF9AA9A4B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Freeform 58">
              <a:extLst>
                <a:ext uri="{FF2B5EF4-FFF2-40B4-BE49-F238E27FC236}">
                  <a16:creationId xmlns:a16="http://schemas.microsoft.com/office/drawing/2014/main" id="{4D304613-492C-427C-A02E-E05ACE6B32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59">
              <a:extLst>
                <a:ext uri="{FF2B5EF4-FFF2-40B4-BE49-F238E27FC236}">
                  <a16:creationId xmlns:a16="http://schemas.microsoft.com/office/drawing/2014/main" id="{52AED092-BCE9-47D3-8D39-F2C4684C61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60">
              <a:extLst>
                <a:ext uri="{FF2B5EF4-FFF2-40B4-BE49-F238E27FC236}">
                  <a16:creationId xmlns:a16="http://schemas.microsoft.com/office/drawing/2014/main" id="{E9BCC919-A30E-4FA5-91D6-D4CA02EF09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61">
              <a:extLst>
                <a:ext uri="{FF2B5EF4-FFF2-40B4-BE49-F238E27FC236}">
                  <a16:creationId xmlns:a16="http://schemas.microsoft.com/office/drawing/2014/main" id="{6CFE3E2A-8488-4AFD-ABAE-938C82F379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62">
              <a:extLst>
                <a:ext uri="{FF2B5EF4-FFF2-40B4-BE49-F238E27FC236}">
                  <a16:creationId xmlns:a16="http://schemas.microsoft.com/office/drawing/2014/main" id="{AE6E86CC-9825-414A-B885-AD3D5F84D6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BABC578D-5081-452E-A28F-C835C1DA64A1}"/>
              </a:ext>
            </a:extLst>
          </p:cNvPr>
          <p:cNvSpPr/>
          <p:nvPr userDrawn="1"/>
        </p:nvSpPr>
        <p:spPr>
          <a:xfrm>
            <a:off x="6499358" y="-1"/>
            <a:ext cx="5704638" cy="6879660"/>
          </a:xfrm>
          <a:custGeom>
            <a:avLst/>
            <a:gdLst>
              <a:gd name="connsiteX0" fmla="*/ 1684339 w 5704638"/>
              <a:gd name="connsiteY0" fmla="*/ 0 h 6879660"/>
              <a:gd name="connsiteX1" fmla="*/ 5704638 w 5704638"/>
              <a:gd name="connsiteY1" fmla="*/ 0 h 6879660"/>
              <a:gd name="connsiteX2" fmla="*/ 5704638 w 5704638"/>
              <a:gd name="connsiteY2" fmla="*/ 6879660 h 6879660"/>
              <a:gd name="connsiteX3" fmla="*/ 1684339 w 5704638"/>
              <a:gd name="connsiteY3" fmla="*/ 6879660 h 6879660"/>
              <a:gd name="connsiteX4" fmla="*/ 0 w 5704638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4638" h="6879660">
                <a:moveTo>
                  <a:pt x="1684339" y="0"/>
                </a:moveTo>
                <a:lnTo>
                  <a:pt x="5704638" y="0"/>
                </a:lnTo>
                <a:lnTo>
                  <a:pt x="5704638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122106" t="-35294" r="-54327" b="-2669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2" name="Text Placeholder 140">
            <a:extLst>
              <a:ext uri="{FF2B5EF4-FFF2-40B4-BE49-F238E27FC236}">
                <a16:creationId xmlns:a16="http://schemas.microsoft.com/office/drawing/2014/main" id="{C88C7B38-255E-4D79-80C8-2A025E1CFAC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EC7B1783-9A42-4500-B3D5-978D81F0206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7175611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part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147" name="Text Placeholder 140">
            <a:extLst>
              <a:ext uri="{FF2B5EF4-FFF2-40B4-BE49-F238E27FC236}">
                <a16:creationId xmlns:a16="http://schemas.microsoft.com/office/drawing/2014/main" id="{74859718-6497-4295-886B-BD752B23C84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494666" y="686883"/>
            <a:ext cx="376557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grpSp>
        <p:nvGrpSpPr>
          <p:cNvPr id="67" name="Group 4">
            <a:extLst>
              <a:ext uri="{FF2B5EF4-FFF2-40B4-BE49-F238E27FC236}">
                <a16:creationId xmlns:a16="http://schemas.microsoft.com/office/drawing/2014/main" id="{17413FA8-B926-4F79-BE67-4D826E05949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</p:grpSpPr>
        <p:sp>
          <p:nvSpPr>
            <p:cNvPr id="68" name="AutoShape 3">
              <a:extLst>
                <a:ext uri="{FF2B5EF4-FFF2-40B4-BE49-F238E27FC236}">
                  <a16:creationId xmlns:a16="http://schemas.microsoft.com/office/drawing/2014/main" id="{67A0898D-5E9C-4ECA-8716-B27BD4E303A7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69" name="Rectangle 5">
              <a:extLst>
                <a:ext uri="{FF2B5EF4-FFF2-40B4-BE49-F238E27FC236}">
                  <a16:creationId xmlns:a16="http://schemas.microsoft.com/office/drawing/2014/main" id="{239A1E07-3A1C-41F5-92ED-8B3567E0FF1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0" name="Freeform 6">
              <a:extLst>
                <a:ext uri="{FF2B5EF4-FFF2-40B4-BE49-F238E27FC236}">
                  <a16:creationId xmlns:a16="http://schemas.microsoft.com/office/drawing/2014/main" id="{E9D6C4A4-2B67-4288-817E-9A4BFFCA30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1" name="Freeform 7">
              <a:extLst>
                <a:ext uri="{FF2B5EF4-FFF2-40B4-BE49-F238E27FC236}">
                  <a16:creationId xmlns:a16="http://schemas.microsoft.com/office/drawing/2014/main" id="{6B8D6F90-2C6B-4628-AE61-C65FEE4878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C0E4DAA6-41BC-4FB2-8CF3-65E9131F42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2474DAF8-D7A5-411C-A001-70D5A07D88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10">
              <a:extLst>
                <a:ext uri="{FF2B5EF4-FFF2-40B4-BE49-F238E27FC236}">
                  <a16:creationId xmlns:a16="http://schemas.microsoft.com/office/drawing/2014/main" id="{06B8E519-0572-4B3F-9254-9C405ADACC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4DA47499-7EFA-44C7-93C9-40237E640F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C8EA471D-6FAF-4C4F-B21D-814C5991B9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BEC055FD-07C4-4F86-A926-EFFCD0E704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DBC8C3F1-E782-4E33-8648-C0D9005D2F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5">
              <a:extLst>
                <a:ext uri="{FF2B5EF4-FFF2-40B4-BE49-F238E27FC236}">
                  <a16:creationId xmlns:a16="http://schemas.microsoft.com/office/drawing/2014/main" id="{511543D3-2D83-4FA7-A510-0D59ED4DFD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6">
              <a:extLst>
                <a:ext uri="{FF2B5EF4-FFF2-40B4-BE49-F238E27FC236}">
                  <a16:creationId xmlns:a16="http://schemas.microsoft.com/office/drawing/2014/main" id="{5C99A006-6A36-4318-A0F6-FC763AF1FD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2" name="Freeform 17">
              <a:extLst>
                <a:ext uri="{FF2B5EF4-FFF2-40B4-BE49-F238E27FC236}">
                  <a16:creationId xmlns:a16="http://schemas.microsoft.com/office/drawing/2014/main" id="{D65C69B5-F055-4C41-976C-E6733BC98A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8">
              <a:extLst>
                <a:ext uri="{FF2B5EF4-FFF2-40B4-BE49-F238E27FC236}">
                  <a16:creationId xmlns:a16="http://schemas.microsoft.com/office/drawing/2014/main" id="{1A3177FB-A0BD-4B08-B181-14A829DF1B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9">
              <a:extLst>
                <a:ext uri="{FF2B5EF4-FFF2-40B4-BE49-F238E27FC236}">
                  <a16:creationId xmlns:a16="http://schemas.microsoft.com/office/drawing/2014/main" id="{3528B336-8FBC-4C1E-B4B2-C99449F8E8B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20">
              <a:extLst>
                <a:ext uri="{FF2B5EF4-FFF2-40B4-BE49-F238E27FC236}">
                  <a16:creationId xmlns:a16="http://schemas.microsoft.com/office/drawing/2014/main" id="{BD4F46C1-2FE6-44C8-A55E-45E98246F6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Rectangle 21">
              <a:extLst>
                <a:ext uri="{FF2B5EF4-FFF2-40B4-BE49-F238E27FC236}">
                  <a16:creationId xmlns:a16="http://schemas.microsoft.com/office/drawing/2014/main" id="{09DD4248-B5EF-40DF-AEE7-8BD9A8A7418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0EF4CE3A-3112-407D-B00C-337ACD7FDA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EEE8532D-E6E7-4BD0-9A45-58E8A1A93D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2B2B85B8-C753-425A-ACC5-3B2B2268FE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023916B4-1AD7-4055-9353-DB438003EF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6D2086AF-BC95-4BE8-AB84-A66F4C80A6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E7A147C6-9FDA-4D95-A42A-92861D17D6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45D5BF2A-EF85-417C-B03F-30CEAE118D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795098EC-2ACB-4C39-AA2D-A12FF06BA7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447048D5-71A3-4A33-9E51-0388E2EC90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5866A8C0-C096-47DA-9C8E-D82E74E479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4B91E936-1F6C-4BAE-9F8C-2A198926D7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4">
              <a:extLst>
                <a:ext uri="{FF2B5EF4-FFF2-40B4-BE49-F238E27FC236}">
                  <a16:creationId xmlns:a16="http://schemas.microsoft.com/office/drawing/2014/main" id="{88823701-A9F3-4323-AD0C-A2AD4BE0B9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5">
              <a:extLst>
                <a:ext uri="{FF2B5EF4-FFF2-40B4-BE49-F238E27FC236}">
                  <a16:creationId xmlns:a16="http://schemas.microsoft.com/office/drawing/2014/main" id="{C495104A-F915-4B0C-961E-EF42EEA3C8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6">
              <a:extLst>
                <a:ext uri="{FF2B5EF4-FFF2-40B4-BE49-F238E27FC236}">
                  <a16:creationId xmlns:a16="http://schemas.microsoft.com/office/drawing/2014/main" id="{6A51DB3B-303A-4D1F-A5E4-A76D700245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7">
              <a:extLst>
                <a:ext uri="{FF2B5EF4-FFF2-40B4-BE49-F238E27FC236}">
                  <a16:creationId xmlns:a16="http://schemas.microsoft.com/office/drawing/2014/main" id="{E2E2D34A-EEA4-4A9C-81F3-B794F5CEFE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8B3BECFC-710D-46F1-96FF-B5371F927C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9">
              <a:extLst>
                <a:ext uri="{FF2B5EF4-FFF2-40B4-BE49-F238E27FC236}">
                  <a16:creationId xmlns:a16="http://schemas.microsoft.com/office/drawing/2014/main" id="{90665531-8DF2-4759-B8DB-FEF6D91D48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40">
              <a:extLst>
                <a:ext uri="{FF2B5EF4-FFF2-40B4-BE49-F238E27FC236}">
                  <a16:creationId xmlns:a16="http://schemas.microsoft.com/office/drawing/2014/main" id="{26F566F5-E589-4F94-81DD-DD2CA39F85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1">
              <a:extLst>
                <a:ext uri="{FF2B5EF4-FFF2-40B4-BE49-F238E27FC236}">
                  <a16:creationId xmlns:a16="http://schemas.microsoft.com/office/drawing/2014/main" id="{AD2F1B90-FBA5-468A-ADE5-6AF4A84870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2">
              <a:extLst>
                <a:ext uri="{FF2B5EF4-FFF2-40B4-BE49-F238E27FC236}">
                  <a16:creationId xmlns:a16="http://schemas.microsoft.com/office/drawing/2014/main" id="{2FD588FF-B434-4865-9645-F295045E86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3">
              <a:extLst>
                <a:ext uri="{FF2B5EF4-FFF2-40B4-BE49-F238E27FC236}">
                  <a16:creationId xmlns:a16="http://schemas.microsoft.com/office/drawing/2014/main" id="{19302DA6-B22F-4EF5-A69A-ABD9063A84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4">
              <a:extLst>
                <a:ext uri="{FF2B5EF4-FFF2-40B4-BE49-F238E27FC236}">
                  <a16:creationId xmlns:a16="http://schemas.microsoft.com/office/drawing/2014/main" id="{FE7EC85F-4555-4FCA-8CCD-19C42F488E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5">
              <a:extLst>
                <a:ext uri="{FF2B5EF4-FFF2-40B4-BE49-F238E27FC236}">
                  <a16:creationId xmlns:a16="http://schemas.microsoft.com/office/drawing/2014/main" id="{1962168F-4DE0-46A6-8EFD-C4A1BA3751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7B9E10B1-1CAA-4E4C-B256-1BA034A292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7">
              <a:extLst>
                <a:ext uri="{FF2B5EF4-FFF2-40B4-BE49-F238E27FC236}">
                  <a16:creationId xmlns:a16="http://schemas.microsoft.com/office/drawing/2014/main" id="{A8D8148A-C053-4A37-844E-75EF041690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8">
              <a:extLst>
                <a:ext uri="{FF2B5EF4-FFF2-40B4-BE49-F238E27FC236}">
                  <a16:creationId xmlns:a16="http://schemas.microsoft.com/office/drawing/2014/main" id="{A20CEF9E-743B-4F98-9FF0-EBBBC4FEB2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9">
              <a:extLst>
                <a:ext uri="{FF2B5EF4-FFF2-40B4-BE49-F238E27FC236}">
                  <a16:creationId xmlns:a16="http://schemas.microsoft.com/office/drawing/2014/main" id="{B790B20E-FD43-462D-8007-EC2B15D8FC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3DCCF01C-7444-4B23-BDF1-D8027642EA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9C1F7A58-7A43-4EF6-8310-FC2223E349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CFADC32E-9FC7-4E6E-842D-E7A407A371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D5B27FA2-8D3C-408A-9480-A049E6D384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1FE7A3D8-FB06-4617-BFC5-9D2DCCA8AB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:a16="http://schemas.microsoft.com/office/drawing/2014/main" id="{465E4A38-A19E-4A38-8E8A-A82D12FA56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:a16="http://schemas.microsoft.com/office/drawing/2014/main" id="{A1F24538-62EE-43F6-AFF0-9E5AC6235F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7">
              <a:extLst>
                <a:ext uri="{FF2B5EF4-FFF2-40B4-BE49-F238E27FC236}">
                  <a16:creationId xmlns:a16="http://schemas.microsoft.com/office/drawing/2014/main" id="{E45D68DF-3FB9-4397-9E42-B8F0FD2CBC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8">
              <a:extLst>
                <a:ext uri="{FF2B5EF4-FFF2-40B4-BE49-F238E27FC236}">
                  <a16:creationId xmlns:a16="http://schemas.microsoft.com/office/drawing/2014/main" id="{A559BEA7-D8F9-48FE-8B9C-D2CC236311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9">
              <a:extLst>
                <a:ext uri="{FF2B5EF4-FFF2-40B4-BE49-F238E27FC236}">
                  <a16:creationId xmlns:a16="http://schemas.microsoft.com/office/drawing/2014/main" id="{00C3857F-D388-4662-B791-624CEA2D4E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60">
              <a:extLst>
                <a:ext uri="{FF2B5EF4-FFF2-40B4-BE49-F238E27FC236}">
                  <a16:creationId xmlns:a16="http://schemas.microsoft.com/office/drawing/2014/main" id="{509EDC47-72F4-4A73-A0DC-EFEEA7F78B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1">
              <a:extLst>
                <a:ext uri="{FF2B5EF4-FFF2-40B4-BE49-F238E27FC236}">
                  <a16:creationId xmlns:a16="http://schemas.microsoft.com/office/drawing/2014/main" id="{82FD3E03-FA3C-47B4-A46E-1FDBD51C45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2">
              <a:extLst>
                <a:ext uri="{FF2B5EF4-FFF2-40B4-BE49-F238E27FC236}">
                  <a16:creationId xmlns:a16="http://schemas.microsoft.com/office/drawing/2014/main" id="{B71695B0-B6B0-40D5-8FAF-58EC726C64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66" name="Picture Placeholder 138">
            <a:extLst>
              <a:ext uri="{FF2B5EF4-FFF2-40B4-BE49-F238E27FC236}">
                <a16:creationId xmlns:a16="http://schemas.microsoft.com/office/drawing/2014/main" id="{F66FA02B-43F8-442C-A7E5-0D31D41E9CE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72241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noFill/>
        </p:spPr>
        <p:txBody>
          <a:bodyPr wrap="square" lIns="576000" tIns="1728000" rIns="360000" bIns="360000">
            <a:noAutofit/>
          </a:bodyPr>
          <a:lstStyle>
            <a:lvl1pPr algn="l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noProof="0" dirty="0"/>
              <a:t>Click central icon to add picture or pattern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41F2942-2F48-4595-B815-42D3F57C14B8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500062" y="5410200"/>
            <a:ext cx="1939655" cy="923925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AU" dirty="0"/>
              <a:t>Click to add partner logos</a:t>
            </a:r>
          </a:p>
        </p:txBody>
      </p:sp>
      <p:sp>
        <p:nvSpPr>
          <p:cNvPr id="79" name="Picture Placeholder 2">
            <a:extLst>
              <a:ext uri="{FF2B5EF4-FFF2-40B4-BE49-F238E27FC236}">
                <a16:creationId xmlns:a16="http://schemas.microsoft.com/office/drawing/2014/main" id="{649337E6-8710-4F9B-AE53-FDDFC8849CF6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2601859" y="5410200"/>
            <a:ext cx="1939655" cy="923925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AU" dirty="0"/>
              <a:t>Click to add partner logos</a:t>
            </a:r>
          </a:p>
        </p:txBody>
      </p:sp>
      <p:sp>
        <p:nvSpPr>
          <p:cNvPr id="80" name="Picture Placeholder 2">
            <a:extLst>
              <a:ext uri="{FF2B5EF4-FFF2-40B4-BE49-F238E27FC236}">
                <a16:creationId xmlns:a16="http://schemas.microsoft.com/office/drawing/2014/main" id="{2E04A960-7ECB-4B73-A38E-482CE39F43DB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703656" y="5410200"/>
            <a:ext cx="1939655" cy="923925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AU" dirty="0"/>
              <a:t>Click to add partner logos</a:t>
            </a:r>
          </a:p>
        </p:txBody>
      </p:sp>
      <p:sp>
        <p:nvSpPr>
          <p:cNvPr id="81" name="Text Placeholder 135">
            <a:extLst>
              <a:ext uri="{FF2B5EF4-FFF2-40B4-BE49-F238E27FC236}">
                <a16:creationId xmlns:a16="http://schemas.microsoft.com/office/drawing/2014/main" id="{440AA25A-4016-4893-8A83-7E439342033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601859" y="630906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272463026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Streng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5999291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131" name="Group 4">
            <a:extLst>
              <a:ext uri="{FF2B5EF4-FFF2-40B4-BE49-F238E27FC236}">
                <a16:creationId xmlns:a16="http://schemas.microsoft.com/office/drawing/2014/main" id="{952F8D34-531B-4437-B768-1A058C4F580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256780" cy="1260000"/>
            <a:chOff x="2864" y="1181"/>
            <a:chExt cx="1952" cy="1957"/>
          </a:xfrm>
        </p:grpSpPr>
        <p:sp>
          <p:nvSpPr>
            <p:cNvPr id="132" name="AutoShape 3">
              <a:extLst>
                <a:ext uri="{FF2B5EF4-FFF2-40B4-BE49-F238E27FC236}">
                  <a16:creationId xmlns:a16="http://schemas.microsoft.com/office/drawing/2014/main" id="{BBEC651D-9DEC-4A01-B480-D5E4B2FC2902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3" name="Rectangle 5">
              <a:extLst>
                <a:ext uri="{FF2B5EF4-FFF2-40B4-BE49-F238E27FC236}">
                  <a16:creationId xmlns:a16="http://schemas.microsoft.com/office/drawing/2014/main" id="{8AC4D9D0-269C-4ACF-BF70-19CF3F874F7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4" name="Freeform 6">
              <a:extLst>
                <a:ext uri="{FF2B5EF4-FFF2-40B4-BE49-F238E27FC236}">
                  <a16:creationId xmlns:a16="http://schemas.microsoft.com/office/drawing/2014/main" id="{78D091DD-3D29-4E85-A4F2-B1EF738155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5" name="Freeform 7">
              <a:extLst>
                <a:ext uri="{FF2B5EF4-FFF2-40B4-BE49-F238E27FC236}">
                  <a16:creationId xmlns:a16="http://schemas.microsoft.com/office/drawing/2014/main" id="{41F39217-4860-4557-92E4-3744C451F0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6" name="Freeform 8">
              <a:extLst>
                <a:ext uri="{FF2B5EF4-FFF2-40B4-BE49-F238E27FC236}">
                  <a16:creationId xmlns:a16="http://schemas.microsoft.com/office/drawing/2014/main" id="{E8E8E316-21E4-4CC2-ADF5-C4F81235C3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7" name="Freeform 9">
              <a:extLst>
                <a:ext uri="{FF2B5EF4-FFF2-40B4-BE49-F238E27FC236}">
                  <a16:creationId xmlns:a16="http://schemas.microsoft.com/office/drawing/2014/main" id="{1D3C1F05-2CE2-4C38-A4B0-481C61982A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8" name="Freeform 10">
              <a:extLst>
                <a:ext uri="{FF2B5EF4-FFF2-40B4-BE49-F238E27FC236}">
                  <a16:creationId xmlns:a16="http://schemas.microsoft.com/office/drawing/2014/main" id="{B93800B0-DBA3-4D0A-9F1B-C254419B35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9" name="Freeform 11">
              <a:extLst>
                <a:ext uri="{FF2B5EF4-FFF2-40B4-BE49-F238E27FC236}">
                  <a16:creationId xmlns:a16="http://schemas.microsoft.com/office/drawing/2014/main" id="{DA73D27E-D033-4C84-A492-8DAC896B6E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1" name="Freeform 12">
              <a:extLst>
                <a:ext uri="{FF2B5EF4-FFF2-40B4-BE49-F238E27FC236}">
                  <a16:creationId xmlns:a16="http://schemas.microsoft.com/office/drawing/2014/main" id="{74F6F1BE-8465-4B37-9FA1-D0E1A2E48B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2" name="Freeform 13">
              <a:extLst>
                <a:ext uri="{FF2B5EF4-FFF2-40B4-BE49-F238E27FC236}">
                  <a16:creationId xmlns:a16="http://schemas.microsoft.com/office/drawing/2014/main" id="{9EE5749B-5072-41F9-A57E-284E0A6046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3" name="Freeform 14">
              <a:extLst>
                <a:ext uri="{FF2B5EF4-FFF2-40B4-BE49-F238E27FC236}">
                  <a16:creationId xmlns:a16="http://schemas.microsoft.com/office/drawing/2014/main" id="{2DBB559A-8AB1-47CF-9594-70FFFF07DF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4" name="Freeform 15">
              <a:extLst>
                <a:ext uri="{FF2B5EF4-FFF2-40B4-BE49-F238E27FC236}">
                  <a16:creationId xmlns:a16="http://schemas.microsoft.com/office/drawing/2014/main" id="{EF6A068B-18BA-48B7-AC57-2231ED0F0A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5" name="Freeform 16">
              <a:extLst>
                <a:ext uri="{FF2B5EF4-FFF2-40B4-BE49-F238E27FC236}">
                  <a16:creationId xmlns:a16="http://schemas.microsoft.com/office/drawing/2014/main" id="{AF34F4D6-E742-4530-A1D5-8CBF297CFE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6" name="Freeform 17">
              <a:extLst>
                <a:ext uri="{FF2B5EF4-FFF2-40B4-BE49-F238E27FC236}">
                  <a16:creationId xmlns:a16="http://schemas.microsoft.com/office/drawing/2014/main" id="{FAD1CA84-23AF-476C-9991-F757AE0651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7" name="Freeform 18">
              <a:extLst>
                <a:ext uri="{FF2B5EF4-FFF2-40B4-BE49-F238E27FC236}">
                  <a16:creationId xmlns:a16="http://schemas.microsoft.com/office/drawing/2014/main" id="{ACAEC108-E142-43B0-8B21-F856F93881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8" name="Freeform 19">
              <a:extLst>
                <a:ext uri="{FF2B5EF4-FFF2-40B4-BE49-F238E27FC236}">
                  <a16:creationId xmlns:a16="http://schemas.microsoft.com/office/drawing/2014/main" id="{C85C54C2-C1F3-4F46-AA95-330CA1FBCC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9" name="Freeform 20">
              <a:extLst>
                <a:ext uri="{FF2B5EF4-FFF2-40B4-BE49-F238E27FC236}">
                  <a16:creationId xmlns:a16="http://schemas.microsoft.com/office/drawing/2014/main" id="{DE512848-C980-40EA-8C56-CE3DC8433D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0" name="Rectangle 21">
              <a:extLst>
                <a:ext uri="{FF2B5EF4-FFF2-40B4-BE49-F238E27FC236}">
                  <a16:creationId xmlns:a16="http://schemas.microsoft.com/office/drawing/2014/main" id="{41E59601-BD60-43C2-A624-31E8A46608A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1" name="Freeform 22">
              <a:extLst>
                <a:ext uri="{FF2B5EF4-FFF2-40B4-BE49-F238E27FC236}">
                  <a16:creationId xmlns:a16="http://schemas.microsoft.com/office/drawing/2014/main" id="{2FC897BB-D4BC-4B93-BD1F-3FCB8A51B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2" name="Freeform 23">
              <a:extLst>
                <a:ext uri="{FF2B5EF4-FFF2-40B4-BE49-F238E27FC236}">
                  <a16:creationId xmlns:a16="http://schemas.microsoft.com/office/drawing/2014/main" id="{37CB6FDA-B6C4-4A87-9AEB-E2CC768696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3" name="Freeform 24">
              <a:extLst>
                <a:ext uri="{FF2B5EF4-FFF2-40B4-BE49-F238E27FC236}">
                  <a16:creationId xmlns:a16="http://schemas.microsoft.com/office/drawing/2014/main" id="{9EB636E2-EA73-47E1-B9D1-41B5E1183A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4" name="Freeform 25">
              <a:extLst>
                <a:ext uri="{FF2B5EF4-FFF2-40B4-BE49-F238E27FC236}">
                  <a16:creationId xmlns:a16="http://schemas.microsoft.com/office/drawing/2014/main" id="{A1D24BE6-E7F9-419E-9038-3487821748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5" name="Freeform 26">
              <a:extLst>
                <a:ext uri="{FF2B5EF4-FFF2-40B4-BE49-F238E27FC236}">
                  <a16:creationId xmlns:a16="http://schemas.microsoft.com/office/drawing/2014/main" id="{03218CF4-4C2B-499B-A778-31F5E5F57B8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6" name="Freeform 27">
              <a:extLst>
                <a:ext uri="{FF2B5EF4-FFF2-40B4-BE49-F238E27FC236}">
                  <a16:creationId xmlns:a16="http://schemas.microsoft.com/office/drawing/2014/main" id="{173799A0-ECB5-493E-9E49-2EA45E4248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7" name="Freeform 28">
              <a:extLst>
                <a:ext uri="{FF2B5EF4-FFF2-40B4-BE49-F238E27FC236}">
                  <a16:creationId xmlns:a16="http://schemas.microsoft.com/office/drawing/2014/main" id="{33E96A3F-7E78-4890-94D5-D7E3CB3B23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8" name="Freeform 29">
              <a:extLst>
                <a:ext uri="{FF2B5EF4-FFF2-40B4-BE49-F238E27FC236}">
                  <a16:creationId xmlns:a16="http://schemas.microsoft.com/office/drawing/2014/main" id="{531E9948-2329-4042-8C88-955E4DCDD7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9" name="Freeform 30">
              <a:extLst>
                <a:ext uri="{FF2B5EF4-FFF2-40B4-BE49-F238E27FC236}">
                  <a16:creationId xmlns:a16="http://schemas.microsoft.com/office/drawing/2014/main" id="{54F08FC5-B24A-449D-BFE5-234C81F9D5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0" name="Freeform 31">
              <a:extLst>
                <a:ext uri="{FF2B5EF4-FFF2-40B4-BE49-F238E27FC236}">
                  <a16:creationId xmlns:a16="http://schemas.microsoft.com/office/drawing/2014/main" id="{FE60F094-8651-44F7-800A-5C5878936E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1" name="Freeform 32">
              <a:extLst>
                <a:ext uri="{FF2B5EF4-FFF2-40B4-BE49-F238E27FC236}">
                  <a16:creationId xmlns:a16="http://schemas.microsoft.com/office/drawing/2014/main" id="{97B6F0CB-D65A-4FE1-82D0-C900FE691B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2" name="Freeform 34">
              <a:extLst>
                <a:ext uri="{FF2B5EF4-FFF2-40B4-BE49-F238E27FC236}">
                  <a16:creationId xmlns:a16="http://schemas.microsoft.com/office/drawing/2014/main" id="{C5EA344F-8008-488F-91D7-61F621AFAF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3" name="Freeform 35">
              <a:extLst>
                <a:ext uri="{FF2B5EF4-FFF2-40B4-BE49-F238E27FC236}">
                  <a16:creationId xmlns:a16="http://schemas.microsoft.com/office/drawing/2014/main" id="{E3D1E55F-4B1E-4DF3-A491-0D8570B298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4" name="Freeform 36">
              <a:extLst>
                <a:ext uri="{FF2B5EF4-FFF2-40B4-BE49-F238E27FC236}">
                  <a16:creationId xmlns:a16="http://schemas.microsoft.com/office/drawing/2014/main" id="{E873DE5C-24B0-4BF4-8297-4BA1E4AAFF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5" name="Freeform 37">
              <a:extLst>
                <a:ext uri="{FF2B5EF4-FFF2-40B4-BE49-F238E27FC236}">
                  <a16:creationId xmlns:a16="http://schemas.microsoft.com/office/drawing/2014/main" id="{0CB938A8-5CF0-4C5E-984C-0CAEB0C3E2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6" name="Freeform 38">
              <a:extLst>
                <a:ext uri="{FF2B5EF4-FFF2-40B4-BE49-F238E27FC236}">
                  <a16:creationId xmlns:a16="http://schemas.microsoft.com/office/drawing/2014/main" id="{78EBBE71-A1CC-4107-AFCC-83E067E576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7" name="Freeform 39">
              <a:extLst>
                <a:ext uri="{FF2B5EF4-FFF2-40B4-BE49-F238E27FC236}">
                  <a16:creationId xmlns:a16="http://schemas.microsoft.com/office/drawing/2014/main" id="{188683EF-DA3F-456E-A35D-B703C1D053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8" name="Freeform 40">
              <a:extLst>
                <a:ext uri="{FF2B5EF4-FFF2-40B4-BE49-F238E27FC236}">
                  <a16:creationId xmlns:a16="http://schemas.microsoft.com/office/drawing/2014/main" id="{67455D6C-9F5E-48F6-9D90-B3BF88850F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9" name="Freeform 41">
              <a:extLst>
                <a:ext uri="{FF2B5EF4-FFF2-40B4-BE49-F238E27FC236}">
                  <a16:creationId xmlns:a16="http://schemas.microsoft.com/office/drawing/2014/main" id="{2049801F-BD8D-4E9D-AAEA-FAFAAC41C8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0" name="Freeform 42">
              <a:extLst>
                <a:ext uri="{FF2B5EF4-FFF2-40B4-BE49-F238E27FC236}">
                  <a16:creationId xmlns:a16="http://schemas.microsoft.com/office/drawing/2014/main" id="{05096163-0CFF-4224-8C90-BA89F552F8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1" name="Freeform 43">
              <a:extLst>
                <a:ext uri="{FF2B5EF4-FFF2-40B4-BE49-F238E27FC236}">
                  <a16:creationId xmlns:a16="http://schemas.microsoft.com/office/drawing/2014/main" id="{F9AE60ED-4BD6-40E5-A3C9-CDC44B29DF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2" name="Freeform 44">
              <a:extLst>
                <a:ext uri="{FF2B5EF4-FFF2-40B4-BE49-F238E27FC236}">
                  <a16:creationId xmlns:a16="http://schemas.microsoft.com/office/drawing/2014/main" id="{DA4117E0-3B90-46EB-B97A-0867BD9DA1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3" name="Freeform 45">
              <a:extLst>
                <a:ext uri="{FF2B5EF4-FFF2-40B4-BE49-F238E27FC236}">
                  <a16:creationId xmlns:a16="http://schemas.microsoft.com/office/drawing/2014/main" id="{761EEC17-AA04-4CC5-B696-C93A624A73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4" name="Freeform 46">
              <a:extLst>
                <a:ext uri="{FF2B5EF4-FFF2-40B4-BE49-F238E27FC236}">
                  <a16:creationId xmlns:a16="http://schemas.microsoft.com/office/drawing/2014/main" id="{19E01E8B-2F3E-4806-9747-A9FD6D7CAB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5" name="Freeform 47">
              <a:extLst>
                <a:ext uri="{FF2B5EF4-FFF2-40B4-BE49-F238E27FC236}">
                  <a16:creationId xmlns:a16="http://schemas.microsoft.com/office/drawing/2014/main" id="{31CE3624-CAB2-42C8-A51A-24F5AB0888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6" name="Freeform 48">
              <a:extLst>
                <a:ext uri="{FF2B5EF4-FFF2-40B4-BE49-F238E27FC236}">
                  <a16:creationId xmlns:a16="http://schemas.microsoft.com/office/drawing/2014/main" id="{6046A1D0-D1B4-4EA9-B279-0BB0EB50C4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7" name="Freeform 49">
              <a:extLst>
                <a:ext uri="{FF2B5EF4-FFF2-40B4-BE49-F238E27FC236}">
                  <a16:creationId xmlns:a16="http://schemas.microsoft.com/office/drawing/2014/main" id="{D4B7AB6C-F51F-4D3C-B7AD-C1C1D664E3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8" name="Freeform 50">
              <a:extLst>
                <a:ext uri="{FF2B5EF4-FFF2-40B4-BE49-F238E27FC236}">
                  <a16:creationId xmlns:a16="http://schemas.microsoft.com/office/drawing/2014/main" id="{8E10AC4C-338C-4C57-B1AE-E90AD68207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9" name="Freeform 51">
              <a:extLst>
                <a:ext uri="{FF2B5EF4-FFF2-40B4-BE49-F238E27FC236}">
                  <a16:creationId xmlns:a16="http://schemas.microsoft.com/office/drawing/2014/main" id="{34BF4F08-8DEC-4C2B-A2AF-788F7F1E48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0" name="Freeform 52">
              <a:extLst>
                <a:ext uri="{FF2B5EF4-FFF2-40B4-BE49-F238E27FC236}">
                  <a16:creationId xmlns:a16="http://schemas.microsoft.com/office/drawing/2014/main" id="{CFAEED60-DD64-46E7-8E79-CE50C14F1A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1" name="Freeform 53">
              <a:extLst>
                <a:ext uri="{FF2B5EF4-FFF2-40B4-BE49-F238E27FC236}">
                  <a16:creationId xmlns:a16="http://schemas.microsoft.com/office/drawing/2014/main" id="{71261761-F990-43CC-844E-2C0A2477EF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2" name="Freeform 54">
              <a:extLst>
                <a:ext uri="{FF2B5EF4-FFF2-40B4-BE49-F238E27FC236}">
                  <a16:creationId xmlns:a16="http://schemas.microsoft.com/office/drawing/2014/main" id="{D4D822F0-487A-41CD-89A2-BFEAF94DA3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3" name="Freeform 55">
              <a:extLst>
                <a:ext uri="{FF2B5EF4-FFF2-40B4-BE49-F238E27FC236}">
                  <a16:creationId xmlns:a16="http://schemas.microsoft.com/office/drawing/2014/main" id="{64127AD4-1815-4284-AA88-8E4CBE2BEB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4" name="Freeform 56">
              <a:extLst>
                <a:ext uri="{FF2B5EF4-FFF2-40B4-BE49-F238E27FC236}">
                  <a16:creationId xmlns:a16="http://schemas.microsoft.com/office/drawing/2014/main" id="{BD21305C-D290-41CE-8BC3-99457C64FB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5" name="Freeform 57">
              <a:extLst>
                <a:ext uri="{FF2B5EF4-FFF2-40B4-BE49-F238E27FC236}">
                  <a16:creationId xmlns:a16="http://schemas.microsoft.com/office/drawing/2014/main" id="{C54B15DF-E6D7-4531-BBF7-8FF9AA9A4B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Freeform 58">
              <a:extLst>
                <a:ext uri="{FF2B5EF4-FFF2-40B4-BE49-F238E27FC236}">
                  <a16:creationId xmlns:a16="http://schemas.microsoft.com/office/drawing/2014/main" id="{4D304613-492C-427C-A02E-E05ACE6B32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59">
              <a:extLst>
                <a:ext uri="{FF2B5EF4-FFF2-40B4-BE49-F238E27FC236}">
                  <a16:creationId xmlns:a16="http://schemas.microsoft.com/office/drawing/2014/main" id="{52AED092-BCE9-47D3-8D39-F2C4684C61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60">
              <a:extLst>
                <a:ext uri="{FF2B5EF4-FFF2-40B4-BE49-F238E27FC236}">
                  <a16:creationId xmlns:a16="http://schemas.microsoft.com/office/drawing/2014/main" id="{E9BCC919-A30E-4FA5-91D6-D4CA02EF09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61">
              <a:extLst>
                <a:ext uri="{FF2B5EF4-FFF2-40B4-BE49-F238E27FC236}">
                  <a16:creationId xmlns:a16="http://schemas.microsoft.com/office/drawing/2014/main" id="{6CFE3E2A-8488-4AFD-ABAE-938C82F379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62">
              <a:extLst>
                <a:ext uri="{FF2B5EF4-FFF2-40B4-BE49-F238E27FC236}">
                  <a16:creationId xmlns:a16="http://schemas.microsoft.com/office/drawing/2014/main" id="{AE6E86CC-9825-414A-B885-AD3D5F84D6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BABC578D-5081-452E-A28F-C835C1DA64A1}"/>
              </a:ext>
            </a:extLst>
          </p:cNvPr>
          <p:cNvSpPr/>
          <p:nvPr userDrawn="1"/>
        </p:nvSpPr>
        <p:spPr>
          <a:xfrm>
            <a:off x="6499358" y="-1"/>
            <a:ext cx="5704638" cy="6879660"/>
          </a:xfrm>
          <a:custGeom>
            <a:avLst/>
            <a:gdLst>
              <a:gd name="connsiteX0" fmla="*/ 1684339 w 5704638"/>
              <a:gd name="connsiteY0" fmla="*/ 0 h 6879660"/>
              <a:gd name="connsiteX1" fmla="*/ 5704638 w 5704638"/>
              <a:gd name="connsiteY1" fmla="*/ 0 h 6879660"/>
              <a:gd name="connsiteX2" fmla="*/ 5704638 w 5704638"/>
              <a:gd name="connsiteY2" fmla="*/ 6879660 h 6879660"/>
              <a:gd name="connsiteX3" fmla="*/ 1684339 w 5704638"/>
              <a:gd name="connsiteY3" fmla="*/ 6879660 h 6879660"/>
              <a:gd name="connsiteX4" fmla="*/ 0 w 5704638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4638" h="6879660">
                <a:moveTo>
                  <a:pt x="1684339" y="0"/>
                </a:moveTo>
                <a:lnTo>
                  <a:pt x="5704638" y="0"/>
                </a:lnTo>
                <a:lnTo>
                  <a:pt x="5704638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55179" t="-40292" r="-67666" b="-4637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2" name="Text Placeholder 140">
            <a:extLst>
              <a:ext uri="{FF2B5EF4-FFF2-40B4-BE49-F238E27FC236}">
                <a16:creationId xmlns:a16="http://schemas.microsoft.com/office/drawing/2014/main" id="{B37A7C5F-6C97-4907-9B6E-CAD54B542D5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89411580-DB87-4A03-8CAA-0596920BA9B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252765696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Stru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5999291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131" name="Group 4">
            <a:extLst>
              <a:ext uri="{FF2B5EF4-FFF2-40B4-BE49-F238E27FC236}">
                <a16:creationId xmlns:a16="http://schemas.microsoft.com/office/drawing/2014/main" id="{952F8D34-531B-4437-B768-1A058C4F580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256780" cy="1260000"/>
            <a:chOff x="2864" y="1181"/>
            <a:chExt cx="1952" cy="1957"/>
          </a:xfrm>
        </p:grpSpPr>
        <p:sp>
          <p:nvSpPr>
            <p:cNvPr id="132" name="AutoShape 3">
              <a:extLst>
                <a:ext uri="{FF2B5EF4-FFF2-40B4-BE49-F238E27FC236}">
                  <a16:creationId xmlns:a16="http://schemas.microsoft.com/office/drawing/2014/main" id="{BBEC651D-9DEC-4A01-B480-D5E4B2FC2902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3" name="Rectangle 5">
              <a:extLst>
                <a:ext uri="{FF2B5EF4-FFF2-40B4-BE49-F238E27FC236}">
                  <a16:creationId xmlns:a16="http://schemas.microsoft.com/office/drawing/2014/main" id="{8AC4D9D0-269C-4ACF-BF70-19CF3F874F7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4" name="Freeform 6">
              <a:extLst>
                <a:ext uri="{FF2B5EF4-FFF2-40B4-BE49-F238E27FC236}">
                  <a16:creationId xmlns:a16="http://schemas.microsoft.com/office/drawing/2014/main" id="{78D091DD-3D29-4E85-A4F2-B1EF738155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5" name="Freeform 7">
              <a:extLst>
                <a:ext uri="{FF2B5EF4-FFF2-40B4-BE49-F238E27FC236}">
                  <a16:creationId xmlns:a16="http://schemas.microsoft.com/office/drawing/2014/main" id="{41F39217-4860-4557-92E4-3744C451F0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6" name="Freeform 8">
              <a:extLst>
                <a:ext uri="{FF2B5EF4-FFF2-40B4-BE49-F238E27FC236}">
                  <a16:creationId xmlns:a16="http://schemas.microsoft.com/office/drawing/2014/main" id="{E8E8E316-21E4-4CC2-ADF5-C4F81235C3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7" name="Freeform 9">
              <a:extLst>
                <a:ext uri="{FF2B5EF4-FFF2-40B4-BE49-F238E27FC236}">
                  <a16:creationId xmlns:a16="http://schemas.microsoft.com/office/drawing/2014/main" id="{1D3C1F05-2CE2-4C38-A4B0-481C61982A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8" name="Freeform 10">
              <a:extLst>
                <a:ext uri="{FF2B5EF4-FFF2-40B4-BE49-F238E27FC236}">
                  <a16:creationId xmlns:a16="http://schemas.microsoft.com/office/drawing/2014/main" id="{B93800B0-DBA3-4D0A-9F1B-C254419B35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9" name="Freeform 11">
              <a:extLst>
                <a:ext uri="{FF2B5EF4-FFF2-40B4-BE49-F238E27FC236}">
                  <a16:creationId xmlns:a16="http://schemas.microsoft.com/office/drawing/2014/main" id="{DA73D27E-D033-4C84-A492-8DAC896B6E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1" name="Freeform 12">
              <a:extLst>
                <a:ext uri="{FF2B5EF4-FFF2-40B4-BE49-F238E27FC236}">
                  <a16:creationId xmlns:a16="http://schemas.microsoft.com/office/drawing/2014/main" id="{74F6F1BE-8465-4B37-9FA1-D0E1A2E48B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2" name="Freeform 13">
              <a:extLst>
                <a:ext uri="{FF2B5EF4-FFF2-40B4-BE49-F238E27FC236}">
                  <a16:creationId xmlns:a16="http://schemas.microsoft.com/office/drawing/2014/main" id="{9EE5749B-5072-41F9-A57E-284E0A6046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3" name="Freeform 14">
              <a:extLst>
                <a:ext uri="{FF2B5EF4-FFF2-40B4-BE49-F238E27FC236}">
                  <a16:creationId xmlns:a16="http://schemas.microsoft.com/office/drawing/2014/main" id="{2DBB559A-8AB1-47CF-9594-70FFFF07DF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4" name="Freeform 15">
              <a:extLst>
                <a:ext uri="{FF2B5EF4-FFF2-40B4-BE49-F238E27FC236}">
                  <a16:creationId xmlns:a16="http://schemas.microsoft.com/office/drawing/2014/main" id="{EF6A068B-18BA-48B7-AC57-2231ED0F0A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5" name="Freeform 16">
              <a:extLst>
                <a:ext uri="{FF2B5EF4-FFF2-40B4-BE49-F238E27FC236}">
                  <a16:creationId xmlns:a16="http://schemas.microsoft.com/office/drawing/2014/main" id="{AF34F4D6-E742-4530-A1D5-8CBF297CFE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6" name="Freeform 17">
              <a:extLst>
                <a:ext uri="{FF2B5EF4-FFF2-40B4-BE49-F238E27FC236}">
                  <a16:creationId xmlns:a16="http://schemas.microsoft.com/office/drawing/2014/main" id="{FAD1CA84-23AF-476C-9991-F757AE0651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7" name="Freeform 18">
              <a:extLst>
                <a:ext uri="{FF2B5EF4-FFF2-40B4-BE49-F238E27FC236}">
                  <a16:creationId xmlns:a16="http://schemas.microsoft.com/office/drawing/2014/main" id="{ACAEC108-E142-43B0-8B21-F856F93881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8" name="Freeform 19">
              <a:extLst>
                <a:ext uri="{FF2B5EF4-FFF2-40B4-BE49-F238E27FC236}">
                  <a16:creationId xmlns:a16="http://schemas.microsoft.com/office/drawing/2014/main" id="{C85C54C2-C1F3-4F46-AA95-330CA1FBCC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9" name="Freeform 20">
              <a:extLst>
                <a:ext uri="{FF2B5EF4-FFF2-40B4-BE49-F238E27FC236}">
                  <a16:creationId xmlns:a16="http://schemas.microsoft.com/office/drawing/2014/main" id="{DE512848-C980-40EA-8C56-CE3DC8433D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0" name="Rectangle 21">
              <a:extLst>
                <a:ext uri="{FF2B5EF4-FFF2-40B4-BE49-F238E27FC236}">
                  <a16:creationId xmlns:a16="http://schemas.microsoft.com/office/drawing/2014/main" id="{41E59601-BD60-43C2-A624-31E8A46608A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1" name="Freeform 22">
              <a:extLst>
                <a:ext uri="{FF2B5EF4-FFF2-40B4-BE49-F238E27FC236}">
                  <a16:creationId xmlns:a16="http://schemas.microsoft.com/office/drawing/2014/main" id="{2FC897BB-D4BC-4B93-BD1F-3FCB8A51B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2" name="Freeform 23">
              <a:extLst>
                <a:ext uri="{FF2B5EF4-FFF2-40B4-BE49-F238E27FC236}">
                  <a16:creationId xmlns:a16="http://schemas.microsoft.com/office/drawing/2014/main" id="{37CB6FDA-B6C4-4A87-9AEB-E2CC768696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3" name="Freeform 24">
              <a:extLst>
                <a:ext uri="{FF2B5EF4-FFF2-40B4-BE49-F238E27FC236}">
                  <a16:creationId xmlns:a16="http://schemas.microsoft.com/office/drawing/2014/main" id="{9EB636E2-EA73-47E1-B9D1-41B5E1183A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4" name="Freeform 25">
              <a:extLst>
                <a:ext uri="{FF2B5EF4-FFF2-40B4-BE49-F238E27FC236}">
                  <a16:creationId xmlns:a16="http://schemas.microsoft.com/office/drawing/2014/main" id="{A1D24BE6-E7F9-419E-9038-3487821748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5" name="Freeform 26">
              <a:extLst>
                <a:ext uri="{FF2B5EF4-FFF2-40B4-BE49-F238E27FC236}">
                  <a16:creationId xmlns:a16="http://schemas.microsoft.com/office/drawing/2014/main" id="{03218CF4-4C2B-499B-A778-31F5E5F57B8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6" name="Freeform 27">
              <a:extLst>
                <a:ext uri="{FF2B5EF4-FFF2-40B4-BE49-F238E27FC236}">
                  <a16:creationId xmlns:a16="http://schemas.microsoft.com/office/drawing/2014/main" id="{173799A0-ECB5-493E-9E49-2EA45E4248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7" name="Freeform 28">
              <a:extLst>
                <a:ext uri="{FF2B5EF4-FFF2-40B4-BE49-F238E27FC236}">
                  <a16:creationId xmlns:a16="http://schemas.microsoft.com/office/drawing/2014/main" id="{33E96A3F-7E78-4890-94D5-D7E3CB3B23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8" name="Freeform 29">
              <a:extLst>
                <a:ext uri="{FF2B5EF4-FFF2-40B4-BE49-F238E27FC236}">
                  <a16:creationId xmlns:a16="http://schemas.microsoft.com/office/drawing/2014/main" id="{531E9948-2329-4042-8C88-955E4DCDD7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9" name="Freeform 30">
              <a:extLst>
                <a:ext uri="{FF2B5EF4-FFF2-40B4-BE49-F238E27FC236}">
                  <a16:creationId xmlns:a16="http://schemas.microsoft.com/office/drawing/2014/main" id="{54F08FC5-B24A-449D-BFE5-234C81F9D5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0" name="Freeform 31">
              <a:extLst>
                <a:ext uri="{FF2B5EF4-FFF2-40B4-BE49-F238E27FC236}">
                  <a16:creationId xmlns:a16="http://schemas.microsoft.com/office/drawing/2014/main" id="{FE60F094-8651-44F7-800A-5C5878936E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1" name="Freeform 32">
              <a:extLst>
                <a:ext uri="{FF2B5EF4-FFF2-40B4-BE49-F238E27FC236}">
                  <a16:creationId xmlns:a16="http://schemas.microsoft.com/office/drawing/2014/main" id="{97B6F0CB-D65A-4FE1-82D0-C900FE691B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2" name="Freeform 34">
              <a:extLst>
                <a:ext uri="{FF2B5EF4-FFF2-40B4-BE49-F238E27FC236}">
                  <a16:creationId xmlns:a16="http://schemas.microsoft.com/office/drawing/2014/main" id="{C5EA344F-8008-488F-91D7-61F621AFAF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3" name="Freeform 35">
              <a:extLst>
                <a:ext uri="{FF2B5EF4-FFF2-40B4-BE49-F238E27FC236}">
                  <a16:creationId xmlns:a16="http://schemas.microsoft.com/office/drawing/2014/main" id="{E3D1E55F-4B1E-4DF3-A491-0D8570B298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4" name="Freeform 36">
              <a:extLst>
                <a:ext uri="{FF2B5EF4-FFF2-40B4-BE49-F238E27FC236}">
                  <a16:creationId xmlns:a16="http://schemas.microsoft.com/office/drawing/2014/main" id="{E873DE5C-24B0-4BF4-8297-4BA1E4AAFF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5" name="Freeform 37">
              <a:extLst>
                <a:ext uri="{FF2B5EF4-FFF2-40B4-BE49-F238E27FC236}">
                  <a16:creationId xmlns:a16="http://schemas.microsoft.com/office/drawing/2014/main" id="{0CB938A8-5CF0-4C5E-984C-0CAEB0C3E2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6" name="Freeform 38">
              <a:extLst>
                <a:ext uri="{FF2B5EF4-FFF2-40B4-BE49-F238E27FC236}">
                  <a16:creationId xmlns:a16="http://schemas.microsoft.com/office/drawing/2014/main" id="{78EBBE71-A1CC-4107-AFCC-83E067E576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7" name="Freeform 39">
              <a:extLst>
                <a:ext uri="{FF2B5EF4-FFF2-40B4-BE49-F238E27FC236}">
                  <a16:creationId xmlns:a16="http://schemas.microsoft.com/office/drawing/2014/main" id="{188683EF-DA3F-456E-A35D-B703C1D053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8" name="Freeform 40">
              <a:extLst>
                <a:ext uri="{FF2B5EF4-FFF2-40B4-BE49-F238E27FC236}">
                  <a16:creationId xmlns:a16="http://schemas.microsoft.com/office/drawing/2014/main" id="{67455D6C-9F5E-48F6-9D90-B3BF88850F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9" name="Freeform 41">
              <a:extLst>
                <a:ext uri="{FF2B5EF4-FFF2-40B4-BE49-F238E27FC236}">
                  <a16:creationId xmlns:a16="http://schemas.microsoft.com/office/drawing/2014/main" id="{2049801F-BD8D-4E9D-AAEA-FAFAAC41C8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0" name="Freeform 42">
              <a:extLst>
                <a:ext uri="{FF2B5EF4-FFF2-40B4-BE49-F238E27FC236}">
                  <a16:creationId xmlns:a16="http://schemas.microsoft.com/office/drawing/2014/main" id="{05096163-0CFF-4224-8C90-BA89F552F8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1" name="Freeform 43">
              <a:extLst>
                <a:ext uri="{FF2B5EF4-FFF2-40B4-BE49-F238E27FC236}">
                  <a16:creationId xmlns:a16="http://schemas.microsoft.com/office/drawing/2014/main" id="{F9AE60ED-4BD6-40E5-A3C9-CDC44B29DF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2" name="Freeform 44">
              <a:extLst>
                <a:ext uri="{FF2B5EF4-FFF2-40B4-BE49-F238E27FC236}">
                  <a16:creationId xmlns:a16="http://schemas.microsoft.com/office/drawing/2014/main" id="{DA4117E0-3B90-46EB-B97A-0867BD9DA1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3" name="Freeform 45">
              <a:extLst>
                <a:ext uri="{FF2B5EF4-FFF2-40B4-BE49-F238E27FC236}">
                  <a16:creationId xmlns:a16="http://schemas.microsoft.com/office/drawing/2014/main" id="{761EEC17-AA04-4CC5-B696-C93A624A73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4" name="Freeform 46">
              <a:extLst>
                <a:ext uri="{FF2B5EF4-FFF2-40B4-BE49-F238E27FC236}">
                  <a16:creationId xmlns:a16="http://schemas.microsoft.com/office/drawing/2014/main" id="{19E01E8B-2F3E-4806-9747-A9FD6D7CAB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5" name="Freeform 47">
              <a:extLst>
                <a:ext uri="{FF2B5EF4-FFF2-40B4-BE49-F238E27FC236}">
                  <a16:creationId xmlns:a16="http://schemas.microsoft.com/office/drawing/2014/main" id="{31CE3624-CAB2-42C8-A51A-24F5AB0888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6" name="Freeform 48">
              <a:extLst>
                <a:ext uri="{FF2B5EF4-FFF2-40B4-BE49-F238E27FC236}">
                  <a16:creationId xmlns:a16="http://schemas.microsoft.com/office/drawing/2014/main" id="{6046A1D0-D1B4-4EA9-B279-0BB0EB50C4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7" name="Freeform 49">
              <a:extLst>
                <a:ext uri="{FF2B5EF4-FFF2-40B4-BE49-F238E27FC236}">
                  <a16:creationId xmlns:a16="http://schemas.microsoft.com/office/drawing/2014/main" id="{D4B7AB6C-F51F-4D3C-B7AD-C1C1D664E3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8" name="Freeform 50">
              <a:extLst>
                <a:ext uri="{FF2B5EF4-FFF2-40B4-BE49-F238E27FC236}">
                  <a16:creationId xmlns:a16="http://schemas.microsoft.com/office/drawing/2014/main" id="{8E10AC4C-338C-4C57-B1AE-E90AD68207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9" name="Freeform 51">
              <a:extLst>
                <a:ext uri="{FF2B5EF4-FFF2-40B4-BE49-F238E27FC236}">
                  <a16:creationId xmlns:a16="http://schemas.microsoft.com/office/drawing/2014/main" id="{34BF4F08-8DEC-4C2B-A2AF-788F7F1E48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0" name="Freeform 52">
              <a:extLst>
                <a:ext uri="{FF2B5EF4-FFF2-40B4-BE49-F238E27FC236}">
                  <a16:creationId xmlns:a16="http://schemas.microsoft.com/office/drawing/2014/main" id="{CFAEED60-DD64-46E7-8E79-CE50C14F1A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1" name="Freeform 53">
              <a:extLst>
                <a:ext uri="{FF2B5EF4-FFF2-40B4-BE49-F238E27FC236}">
                  <a16:creationId xmlns:a16="http://schemas.microsoft.com/office/drawing/2014/main" id="{71261761-F990-43CC-844E-2C0A2477EF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2" name="Freeform 54">
              <a:extLst>
                <a:ext uri="{FF2B5EF4-FFF2-40B4-BE49-F238E27FC236}">
                  <a16:creationId xmlns:a16="http://schemas.microsoft.com/office/drawing/2014/main" id="{D4D822F0-487A-41CD-89A2-BFEAF94DA3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3" name="Freeform 55">
              <a:extLst>
                <a:ext uri="{FF2B5EF4-FFF2-40B4-BE49-F238E27FC236}">
                  <a16:creationId xmlns:a16="http://schemas.microsoft.com/office/drawing/2014/main" id="{64127AD4-1815-4284-AA88-8E4CBE2BEB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4" name="Freeform 56">
              <a:extLst>
                <a:ext uri="{FF2B5EF4-FFF2-40B4-BE49-F238E27FC236}">
                  <a16:creationId xmlns:a16="http://schemas.microsoft.com/office/drawing/2014/main" id="{BD21305C-D290-41CE-8BC3-99457C64FB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5" name="Freeform 57">
              <a:extLst>
                <a:ext uri="{FF2B5EF4-FFF2-40B4-BE49-F238E27FC236}">
                  <a16:creationId xmlns:a16="http://schemas.microsoft.com/office/drawing/2014/main" id="{C54B15DF-E6D7-4531-BBF7-8FF9AA9A4B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Freeform 58">
              <a:extLst>
                <a:ext uri="{FF2B5EF4-FFF2-40B4-BE49-F238E27FC236}">
                  <a16:creationId xmlns:a16="http://schemas.microsoft.com/office/drawing/2014/main" id="{4D304613-492C-427C-A02E-E05ACE6B32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59">
              <a:extLst>
                <a:ext uri="{FF2B5EF4-FFF2-40B4-BE49-F238E27FC236}">
                  <a16:creationId xmlns:a16="http://schemas.microsoft.com/office/drawing/2014/main" id="{52AED092-BCE9-47D3-8D39-F2C4684C61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60">
              <a:extLst>
                <a:ext uri="{FF2B5EF4-FFF2-40B4-BE49-F238E27FC236}">
                  <a16:creationId xmlns:a16="http://schemas.microsoft.com/office/drawing/2014/main" id="{E9BCC919-A30E-4FA5-91D6-D4CA02EF09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61">
              <a:extLst>
                <a:ext uri="{FF2B5EF4-FFF2-40B4-BE49-F238E27FC236}">
                  <a16:creationId xmlns:a16="http://schemas.microsoft.com/office/drawing/2014/main" id="{6CFE3E2A-8488-4AFD-ABAE-938C82F379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62">
              <a:extLst>
                <a:ext uri="{FF2B5EF4-FFF2-40B4-BE49-F238E27FC236}">
                  <a16:creationId xmlns:a16="http://schemas.microsoft.com/office/drawing/2014/main" id="{AE6E86CC-9825-414A-B885-AD3D5F84D6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BABC578D-5081-452E-A28F-C835C1DA64A1}"/>
              </a:ext>
            </a:extLst>
          </p:cNvPr>
          <p:cNvSpPr/>
          <p:nvPr userDrawn="1"/>
        </p:nvSpPr>
        <p:spPr>
          <a:xfrm>
            <a:off x="6499358" y="-1"/>
            <a:ext cx="5704638" cy="6879660"/>
          </a:xfrm>
          <a:custGeom>
            <a:avLst/>
            <a:gdLst>
              <a:gd name="connsiteX0" fmla="*/ 1684339 w 5704638"/>
              <a:gd name="connsiteY0" fmla="*/ 0 h 6879660"/>
              <a:gd name="connsiteX1" fmla="*/ 5704638 w 5704638"/>
              <a:gd name="connsiteY1" fmla="*/ 0 h 6879660"/>
              <a:gd name="connsiteX2" fmla="*/ 5704638 w 5704638"/>
              <a:gd name="connsiteY2" fmla="*/ 6879660 h 6879660"/>
              <a:gd name="connsiteX3" fmla="*/ 1684339 w 5704638"/>
              <a:gd name="connsiteY3" fmla="*/ 6879660 h 6879660"/>
              <a:gd name="connsiteX4" fmla="*/ 0 w 5704638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4638" h="6879660">
                <a:moveTo>
                  <a:pt x="1684339" y="0"/>
                </a:moveTo>
                <a:lnTo>
                  <a:pt x="5704638" y="0"/>
                </a:lnTo>
                <a:lnTo>
                  <a:pt x="5704638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36836" t="-3166" r="-52387" b="-578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2" name="Text Placeholder 140">
            <a:extLst>
              <a:ext uri="{FF2B5EF4-FFF2-40B4-BE49-F238E27FC236}">
                <a16:creationId xmlns:a16="http://schemas.microsoft.com/office/drawing/2014/main" id="{47EAFC36-6B42-4718-B950-E73D679183E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A2C5AC15-2F83-4DFF-A7D6-FDC451DF0F7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292041992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Commun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5999291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131" name="Group 4">
            <a:extLst>
              <a:ext uri="{FF2B5EF4-FFF2-40B4-BE49-F238E27FC236}">
                <a16:creationId xmlns:a16="http://schemas.microsoft.com/office/drawing/2014/main" id="{952F8D34-531B-4437-B768-1A058C4F580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256780" cy="1260000"/>
            <a:chOff x="2864" y="1181"/>
            <a:chExt cx="1952" cy="1957"/>
          </a:xfrm>
        </p:grpSpPr>
        <p:sp>
          <p:nvSpPr>
            <p:cNvPr id="132" name="AutoShape 3">
              <a:extLst>
                <a:ext uri="{FF2B5EF4-FFF2-40B4-BE49-F238E27FC236}">
                  <a16:creationId xmlns:a16="http://schemas.microsoft.com/office/drawing/2014/main" id="{BBEC651D-9DEC-4A01-B480-D5E4B2FC2902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3" name="Rectangle 5">
              <a:extLst>
                <a:ext uri="{FF2B5EF4-FFF2-40B4-BE49-F238E27FC236}">
                  <a16:creationId xmlns:a16="http://schemas.microsoft.com/office/drawing/2014/main" id="{8AC4D9D0-269C-4ACF-BF70-19CF3F874F7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4" name="Freeform 6">
              <a:extLst>
                <a:ext uri="{FF2B5EF4-FFF2-40B4-BE49-F238E27FC236}">
                  <a16:creationId xmlns:a16="http://schemas.microsoft.com/office/drawing/2014/main" id="{78D091DD-3D29-4E85-A4F2-B1EF738155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5" name="Freeform 7">
              <a:extLst>
                <a:ext uri="{FF2B5EF4-FFF2-40B4-BE49-F238E27FC236}">
                  <a16:creationId xmlns:a16="http://schemas.microsoft.com/office/drawing/2014/main" id="{41F39217-4860-4557-92E4-3744C451F0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6" name="Freeform 8">
              <a:extLst>
                <a:ext uri="{FF2B5EF4-FFF2-40B4-BE49-F238E27FC236}">
                  <a16:creationId xmlns:a16="http://schemas.microsoft.com/office/drawing/2014/main" id="{E8E8E316-21E4-4CC2-ADF5-C4F81235C3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7" name="Freeform 9">
              <a:extLst>
                <a:ext uri="{FF2B5EF4-FFF2-40B4-BE49-F238E27FC236}">
                  <a16:creationId xmlns:a16="http://schemas.microsoft.com/office/drawing/2014/main" id="{1D3C1F05-2CE2-4C38-A4B0-481C61982A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8" name="Freeform 10">
              <a:extLst>
                <a:ext uri="{FF2B5EF4-FFF2-40B4-BE49-F238E27FC236}">
                  <a16:creationId xmlns:a16="http://schemas.microsoft.com/office/drawing/2014/main" id="{B93800B0-DBA3-4D0A-9F1B-C254419B35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9" name="Freeform 11">
              <a:extLst>
                <a:ext uri="{FF2B5EF4-FFF2-40B4-BE49-F238E27FC236}">
                  <a16:creationId xmlns:a16="http://schemas.microsoft.com/office/drawing/2014/main" id="{DA73D27E-D033-4C84-A492-8DAC896B6E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1" name="Freeform 12">
              <a:extLst>
                <a:ext uri="{FF2B5EF4-FFF2-40B4-BE49-F238E27FC236}">
                  <a16:creationId xmlns:a16="http://schemas.microsoft.com/office/drawing/2014/main" id="{74F6F1BE-8465-4B37-9FA1-D0E1A2E48B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2" name="Freeform 13">
              <a:extLst>
                <a:ext uri="{FF2B5EF4-FFF2-40B4-BE49-F238E27FC236}">
                  <a16:creationId xmlns:a16="http://schemas.microsoft.com/office/drawing/2014/main" id="{9EE5749B-5072-41F9-A57E-284E0A6046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3" name="Freeform 14">
              <a:extLst>
                <a:ext uri="{FF2B5EF4-FFF2-40B4-BE49-F238E27FC236}">
                  <a16:creationId xmlns:a16="http://schemas.microsoft.com/office/drawing/2014/main" id="{2DBB559A-8AB1-47CF-9594-70FFFF07DF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4" name="Freeform 15">
              <a:extLst>
                <a:ext uri="{FF2B5EF4-FFF2-40B4-BE49-F238E27FC236}">
                  <a16:creationId xmlns:a16="http://schemas.microsoft.com/office/drawing/2014/main" id="{EF6A068B-18BA-48B7-AC57-2231ED0F0A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5" name="Freeform 16">
              <a:extLst>
                <a:ext uri="{FF2B5EF4-FFF2-40B4-BE49-F238E27FC236}">
                  <a16:creationId xmlns:a16="http://schemas.microsoft.com/office/drawing/2014/main" id="{AF34F4D6-E742-4530-A1D5-8CBF297CFE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6" name="Freeform 17">
              <a:extLst>
                <a:ext uri="{FF2B5EF4-FFF2-40B4-BE49-F238E27FC236}">
                  <a16:creationId xmlns:a16="http://schemas.microsoft.com/office/drawing/2014/main" id="{FAD1CA84-23AF-476C-9991-F757AE0651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7" name="Freeform 18">
              <a:extLst>
                <a:ext uri="{FF2B5EF4-FFF2-40B4-BE49-F238E27FC236}">
                  <a16:creationId xmlns:a16="http://schemas.microsoft.com/office/drawing/2014/main" id="{ACAEC108-E142-43B0-8B21-F856F93881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8" name="Freeform 19">
              <a:extLst>
                <a:ext uri="{FF2B5EF4-FFF2-40B4-BE49-F238E27FC236}">
                  <a16:creationId xmlns:a16="http://schemas.microsoft.com/office/drawing/2014/main" id="{C85C54C2-C1F3-4F46-AA95-330CA1FBCC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9" name="Freeform 20">
              <a:extLst>
                <a:ext uri="{FF2B5EF4-FFF2-40B4-BE49-F238E27FC236}">
                  <a16:creationId xmlns:a16="http://schemas.microsoft.com/office/drawing/2014/main" id="{DE512848-C980-40EA-8C56-CE3DC8433D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0" name="Rectangle 21">
              <a:extLst>
                <a:ext uri="{FF2B5EF4-FFF2-40B4-BE49-F238E27FC236}">
                  <a16:creationId xmlns:a16="http://schemas.microsoft.com/office/drawing/2014/main" id="{41E59601-BD60-43C2-A624-31E8A46608A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1" name="Freeform 22">
              <a:extLst>
                <a:ext uri="{FF2B5EF4-FFF2-40B4-BE49-F238E27FC236}">
                  <a16:creationId xmlns:a16="http://schemas.microsoft.com/office/drawing/2014/main" id="{2FC897BB-D4BC-4B93-BD1F-3FCB8A51B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2" name="Freeform 23">
              <a:extLst>
                <a:ext uri="{FF2B5EF4-FFF2-40B4-BE49-F238E27FC236}">
                  <a16:creationId xmlns:a16="http://schemas.microsoft.com/office/drawing/2014/main" id="{37CB6FDA-B6C4-4A87-9AEB-E2CC768696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3" name="Freeform 24">
              <a:extLst>
                <a:ext uri="{FF2B5EF4-FFF2-40B4-BE49-F238E27FC236}">
                  <a16:creationId xmlns:a16="http://schemas.microsoft.com/office/drawing/2014/main" id="{9EB636E2-EA73-47E1-B9D1-41B5E1183A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4" name="Freeform 25">
              <a:extLst>
                <a:ext uri="{FF2B5EF4-FFF2-40B4-BE49-F238E27FC236}">
                  <a16:creationId xmlns:a16="http://schemas.microsoft.com/office/drawing/2014/main" id="{A1D24BE6-E7F9-419E-9038-3487821748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5" name="Freeform 26">
              <a:extLst>
                <a:ext uri="{FF2B5EF4-FFF2-40B4-BE49-F238E27FC236}">
                  <a16:creationId xmlns:a16="http://schemas.microsoft.com/office/drawing/2014/main" id="{03218CF4-4C2B-499B-A778-31F5E5F57B8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6" name="Freeform 27">
              <a:extLst>
                <a:ext uri="{FF2B5EF4-FFF2-40B4-BE49-F238E27FC236}">
                  <a16:creationId xmlns:a16="http://schemas.microsoft.com/office/drawing/2014/main" id="{173799A0-ECB5-493E-9E49-2EA45E4248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7" name="Freeform 28">
              <a:extLst>
                <a:ext uri="{FF2B5EF4-FFF2-40B4-BE49-F238E27FC236}">
                  <a16:creationId xmlns:a16="http://schemas.microsoft.com/office/drawing/2014/main" id="{33E96A3F-7E78-4890-94D5-D7E3CB3B23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8" name="Freeform 29">
              <a:extLst>
                <a:ext uri="{FF2B5EF4-FFF2-40B4-BE49-F238E27FC236}">
                  <a16:creationId xmlns:a16="http://schemas.microsoft.com/office/drawing/2014/main" id="{531E9948-2329-4042-8C88-955E4DCDD7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9" name="Freeform 30">
              <a:extLst>
                <a:ext uri="{FF2B5EF4-FFF2-40B4-BE49-F238E27FC236}">
                  <a16:creationId xmlns:a16="http://schemas.microsoft.com/office/drawing/2014/main" id="{54F08FC5-B24A-449D-BFE5-234C81F9D5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0" name="Freeform 31">
              <a:extLst>
                <a:ext uri="{FF2B5EF4-FFF2-40B4-BE49-F238E27FC236}">
                  <a16:creationId xmlns:a16="http://schemas.microsoft.com/office/drawing/2014/main" id="{FE60F094-8651-44F7-800A-5C5878936E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1" name="Freeform 32">
              <a:extLst>
                <a:ext uri="{FF2B5EF4-FFF2-40B4-BE49-F238E27FC236}">
                  <a16:creationId xmlns:a16="http://schemas.microsoft.com/office/drawing/2014/main" id="{97B6F0CB-D65A-4FE1-82D0-C900FE691B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2" name="Freeform 34">
              <a:extLst>
                <a:ext uri="{FF2B5EF4-FFF2-40B4-BE49-F238E27FC236}">
                  <a16:creationId xmlns:a16="http://schemas.microsoft.com/office/drawing/2014/main" id="{C5EA344F-8008-488F-91D7-61F621AFAF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3" name="Freeform 35">
              <a:extLst>
                <a:ext uri="{FF2B5EF4-FFF2-40B4-BE49-F238E27FC236}">
                  <a16:creationId xmlns:a16="http://schemas.microsoft.com/office/drawing/2014/main" id="{E3D1E55F-4B1E-4DF3-A491-0D8570B298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4" name="Freeform 36">
              <a:extLst>
                <a:ext uri="{FF2B5EF4-FFF2-40B4-BE49-F238E27FC236}">
                  <a16:creationId xmlns:a16="http://schemas.microsoft.com/office/drawing/2014/main" id="{E873DE5C-24B0-4BF4-8297-4BA1E4AAFF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5" name="Freeform 37">
              <a:extLst>
                <a:ext uri="{FF2B5EF4-FFF2-40B4-BE49-F238E27FC236}">
                  <a16:creationId xmlns:a16="http://schemas.microsoft.com/office/drawing/2014/main" id="{0CB938A8-5CF0-4C5E-984C-0CAEB0C3E2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6" name="Freeform 38">
              <a:extLst>
                <a:ext uri="{FF2B5EF4-FFF2-40B4-BE49-F238E27FC236}">
                  <a16:creationId xmlns:a16="http://schemas.microsoft.com/office/drawing/2014/main" id="{78EBBE71-A1CC-4107-AFCC-83E067E576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7" name="Freeform 39">
              <a:extLst>
                <a:ext uri="{FF2B5EF4-FFF2-40B4-BE49-F238E27FC236}">
                  <a16:creationId xmlns:a16="http://schemas.microsoft.com/office/drawing/2014/main" id="{188683EF-DA3F-456E-A35D-B703C1D053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8" name="Freeform 40">
              <a:extLst>
                <a:ext uri="{FF2B5EF4-FFF2-40B4-BE49-F238E27FC236}">
                  <a16:creationId xmlns:a16="http://schemas.microsoft.com/office/drawing/2014/main" id="{67455D6C-9F5E-48F6-9D90-B3BF88850F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9" name="Freeform 41">
              <a:extLst>
                <a:ext uri="{FF2B5EF4-FFF2-40B4-BE49-F238E27FC236}">
                  <a16:creationId xmlns:a16="http://schemas.microsoft.com/office/drawing/2014/main" id="{2049801F-BD8D-4E9D-AAEA-FAFAAC41C8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0" name="Freeform 42">
              <a:extLst>
                <a:ext uri="{FF2B5EF4-FFF2-40B4-BE49-F238E27FC236}">
                  <a16:creationId xmlns:a16="http://schemas.microsoft.com/office/drawing/2014/main" id="{05096163-0CFF-4224-8C90-BA89F552F8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1" name="Freeform 43">
              <a:extLst>
                <a:ext uri="{FF2B5EF4-FFF2-40B4-BE49-F238E27FC236}">
                  <a16:creationId xmlns:a16="http://schemas.microsoft.com/office/drawing/2014/main" id="{F9AE60ED-4BD6-40E5-A3C9-CDC44B29DF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2" name="Freeform 44">
              <a:extLst>
                <a:ext uri="{FF2B5EF4-FFF2-40B4-BE49-F238E27FC236}">
                  <a16:creationId xmlns:a16="http://schemas.microsoft.com/office/drawing/2014/main" id="{DA4117E0-3B90-46EB-B97A-0867BD9DA1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3" name="Freeform 45">
              <a:extLst>
                <a:ext uri="{FF2B5EF4-FFF2-40B4-BE49-F238E27FC236}">
                  <a16:creationId xmlns:a16="http://schemas.microsoft.com/office/drawing/2014/main" id="{761EEC17-AA04-4CC5-B696-C93A624A73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4" name="Freeform 46">
              <a:extLst>
                <a:ext uri="{FF2B5EF4-FFF2-40B4-BE49-F238E27FC236}">
                  <a16:creationId xmlns:a16="http://schemas.microsoft.com/office/drawing/2014/main" id="{19E01E8B-2F3E-4806-9747-A9FD6D7CAB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5" name="Freeform 47">
              <a:extLst>
                <a:ext uri="{FF2B5EF4-FFF2-40B4-BE49-F238E27FC236}">
                  <a16:creationId xmlns:a16="http://schemas.microsoft.com/office/drawing/2014/main" id="{31CE3624-CAB2-42C8-A51A-24F5AB0888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6" name="Freeform 48">
              <a:extLst>
                <a:ext uri="{FF2B5EF4-FFF2-40B4-BE49-F238E27FC236}">
                  <a16:creationId xmlns:a16="http://schemas.microsoft.com/office/drawing/2014/main" id="{6046A1D0-D1B4-4EA9-B279-0BB0EB50C4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7" name="Freeform 49">
              <a:extLst>
                <a:ext uri="{FF2B5EF4-FFF2-40B4-BE49-F238E27FC236}">
                  <a16:creationId xmlns:a16="http://schemas.microsoft.com/office/drawing/2014/main" id="{D4B7AB6C-F51F-4D3C-B7AD-C1C1D664E3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8" name="Freeform 50">
              <a:extLst>
                <a:ext uri="{FF2B5EF4-FFF2-40B4-BE49-F238E27FC236}">
                  <a16:creationId xmlns:a16="http://schemas.microsoft.com/office/drawing/2014/main" id="{8E10AC4C-338C-4C57-B1AE-E90AD68207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9" name="Freeform 51">
              <a:extLst>
                <a:ext uri="{FF2B5EF4-FFF2-40B4-BE49-F238E27FC236}">
                  <a16:creationId xmlns:a16="http://schemas.microsoft.com/office/drawing/2014/main" id="{34BF4F08-8DEC-4C2B-A2AF-788F7F1E48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0" name="Freeform 52">
              <a:extLst>
                <a:ext uri="{FF2B5EF4-FFF2-40B4-BE49-F238E27FC236}">
                  <a16:creationId xmlns:a16="http://schemas.microsoft.com/office/drawing/2014/main" id="{CFAEED60-DD64-46E7-8E79-CE50C14F1A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1" name="Freeform 53">
              <a:extLst>
                <a:ext uri="{FF2B5EF4-FFF2-40B4-BE49-F238E27FC236}">
                  <a16:creationId xmlns:a16="http://schemas.microsoft.com/office/drawing/2014/main" id="{71261761-F990-43CC-844E-2C0A2477EF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2" name="Freeform 54">
              <a:extLst>
                <a:ext uri="{FF2B5EF4-FFF2-40B4-BE49-F238E27FC236}">
                  <a16:creationId xmlns:a16="http://schemas.microsoft.com/office/drawing/2014/main" id="{D4D822F0-487A-41CD-89A2-BFEAF94DA3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3" name="Freeform 55">
              <a:extLst>
                <a:ext uri="{FF2B5EF4-FFF2-40B4-BE49-F238E27FC236}">
                  <a16:creationId xmlns:a16="http://schemas.microsoft.com/office/drawing/2014/main" id="{64127AD4-1815-4284-AA88-8E4CBE2BEB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4" name="Freeform 56">
              <a:extLst>
                <a:ext uri="{FF2B5EF4-FFF2-40B4-BE49-F238E27FC236}">
                  <a16:creationId xmlns:a16="http://schemas.microsoft.com/office/drawing/2014/main" id="{BD21305C-D290-41CE-8BC3-99457C64FB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5" name="Freeform 57">
              <a:extLst>
                <a:ext uri="{FF2B5EF4-FFF2-40B4-BE49-F238E27FC236}">
                  <a16:creationId xmlns:a16="http://schemas.microsoft.com/office/drawing/2014/main" id="{C54B15DF-E6D7-4531-BBF7-8FF9AA9A4B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Freeform 58">
              <a:extLst>
                <a:ext uri="{FF2B5EF4-FFF2-40B4-BE49-F238E27FC236}">
                  <a16:creationId xmlns:a16="http://schemas.microsoft.com/office/drawing/2014/main" id="{4D304613-492C-427C-A02E-E05ACE6B32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59">
              <a:extLst>
                <a:ext uri="{FF2B5EF4-FFF2-40B4-BE49-F238E27FC236}">
                  <a16:creationId xmlns:a16="http://schemas.microsoft.com/office/drawing/2014/main" id="{52AED092-BCE9-47D3-8D39-F2C4684C61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60">
              <a:extLst>
                <a:ext uri="{FF2B5EF4-FFF2-40B4-BE49-F238E27FC236}">
                  <a16:creationId xmlns:a16="http://schemas.microsoft.com/office/drawing/2014/main" id="{E9BCC919-A30E-4FA5-91D6-D4CA02EF09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61">
              <a:extLst>
                <a:ext uri="{FF2B5EF4-FFF2-40B4-BE49-F238E27FC236}">
                  <a16:creationId xmlns:a16="http://schemas.microsoft.com/office/drawing/2014/main" id="{6CFE3E2A-8488-4AFD-ABAE-938C82F379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62">
              <a:extLst>
                <a:ext uri="{FF2B5EF4-FFF2-40B4-BE49-F238E27FC236}">
                  <a16:creationId xmlns:a16="http://schemas.microsoft.com/office/drawing/2014/main" id="{AE6E86CC-9825-414A-B885-AD3D5F84D6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BABC578D-5081-452E-A28F-C835C1DA64A1}"/>
              </a:ext>
            </a:extLst>
          </p:cNvPr>
          <p:cNvSpPr/>
          <p:nvPr userDrawn="1"/>
        </p:nvSpPr>
        <p:spPr>
          <a:xfrm>
            <a:off x="6499358" y="-1"/>
            <a:ext cx="5704638" cy="6879660"/>
          </a:xfrm>
          <a:custGeom>
            <a:avLst/>
            <a:gdLst>
              <a:gd name="connsiteX0" fmla="*/ 1684339 w 5704638"/>
              <a:gd name="connsiteY0" fmla="*/ 0 h 6879660"/>
              <a:gd name="connsiteX1" fmla="*/ 5704638 w 5704638"/>
              <a:gd name="connsiteY1" fmla="*/ 0 h 6879660"/>
              <a:gd name="connsiteX2" fmla="*/ 5704638 w 5704638"/>
              <a:gd name="connsiteY2" fmla="*/ 6879660 h 6879660"/>
              <a:gd name="connsiteX3" fmla="*/ 1684339 w 5704638"/>
              <a:gd name="connsiteY3" fmla="*/ 6879660 h 6879660"/>
              <a:gd name="connsiteX4" fmla="*/ 0 w 5704638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4638" h="6879660">
                <a:moveTo>
                  <a:pt x="1684339" y="0"/>
                </a:moveTo>
                <a:lnTo>
                  <a:pt x="5704638" y="0"/>
                </a:lnTo>
                <a:lnTo>
                  <a:pt x="5704638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37082" t="-12072" r="-54824" b="-156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3" name="Text Placeholder 140">
            <a:extLst>
              <a:ext uri="{FF2B5EF4-FFF2-40B4-BE49-F238E27FC236}">
                <a16:creationId xmlns:a16="http://schemas.microsoft.com/office/drawing/2014/main" id="{9A35FC83-B4F8-4E38-8B51-53931CF7E2C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59D845B7-610D-45D7-886B-50A578383BF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181920816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Knowled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5999291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131" name="Group 4">
            <a:extLst>
              <a:ext uri="{FF2B5EF4-FFF2-40B4-BE49-F238E27FC236}">
                <a16:creationId xmlns:a16="http://schemas.microsoft.com/office/drawing/2014/main" id="{952F8D34-531B-4437-B768-1A058C4F580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256780" cy="1260000"/>
            <a:chOff x="2864" y="1181"/>
            <a:chExt cx="1952" cy="1957"/>
          </a:xfrm>
        </p:grpSpPr>
        <p:sp>
          <p:nvSpPr>
            <p:cNvPr id="132" name="AutoShape 3">
              <a:extLst>
                <a:ext uri="{FF2B5EF4-FFF2-40B4-BE49-F238E27FC236}">
                  <a16:creationId xmlns:a16="http://schemas.microsoft.com/office/drawing/2014/main" id="{BBEC651D-9DEC-4A01-B480-D5E4B2FC2902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3" name="Rectangle 5">
              <a:extLst>
                <a:ext uri="{FF2B5EF4-FFF2-40B4-BE49-F238E27FC236}">
                  <a16:creationId xmlns:a16="http://schemas.microsoft.com/office/drawing/2014/main" id="{8AC4D9D0-269C-4ACF-BF70-19CF3F874F7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4" name="Freeform 6">
              <a:extLst>
                <a:ext uri="{FF2B5EF4-FFF2-40B4-BE49-F238E27FC236}">
                  <a16:creationId xmlns:a16="http://schemas.microsoft.com/office/drawing/2014/main" id="{78D091DD-3D29-4E85-A4F2-B1EF738155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5" name="Freeform 7">
              <a:extLst>
                <a:ext uri="{FF2B5EF4-FFF2-40B4-BE49-F238E27FC236}">
                  <a16:creationId xmlns:a16="http://schemas.microsoft.com/office/drawing/2014/main" id="{41F39217-4860-4557-92E4-3744C451F0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6" name="Freeform 8">
              <a:extLst>
                <a:ext uri="{FF2B5EF4-FFF2-40B4-BE49-F238E27FC236}">
                  <a16:creationId xmlns:a16="http://schemas.microsoft.com/office/drawing/2014/main" id="{E8E8E316-21E4-4CC2-ADF5-C4F81235C3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7" name="Freeform 9">
              <a:extLst>
                <a:ext uri="{FF2B5EF4-FFF2-40B4-BE49-F238E27FC236}">
                  <a16:creationId xmlns:a16="http://schemas.microsoft.com/office/drawing/2014/main" id="{1D3C1F05-2CE2-4C38-A4B0-481C61982A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8" name="Freeform 10">
              <a:extLst>
                <a:ext uri="{FF2B5EF4-FFF2-40B4-BE49-F238E27FC236}">
                  <a16:creationId xmlns:a16="http://schemas.microsoft.com/office/drawing/2014/main" id="{B93800B0-DBA3-4D0A-9F1B-C254419B35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9" name="Freeform 11">
              <a:extLst>
                <a:ext uri="{FF2B5EF4-FFF2-40B4-BE49-F238E27FC236}">
                  <a16:creationId xmlns:a16="http://schemas.microsoft.com/office/drawing/2014/main" id="{DA73D27E-D033-4C84-A492-8DAC896B6E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1" name="Freeform 12">
              <a:extLst>
                <a:ext uri="{FF2B5EF4-FFF2-40B4-BE49-F238E27FC236}">
                  <a16:creationId xmlns:a16="http://schemas.microsoft.com/office/drawing/2014/main" id="{74F6F1BE-8465-4B37-9FA1-D0E1A2E48B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2" name="Freeform 13">
              <a:extLst>
                <a:ext uri="{FF2B5EF4-FFF2-40B4-BE49-F238E27FC236}">
                  <a16:creationId xmlns:a16="http://schemas.microsoft.com/office/drawing/2014/main" id="{9EE5749B-5072-41F9-A57E-284E0A6046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3" name="Freeform 14">
              <a:extLst>
                <a:ext uri="{FF2B5EF4-FFF2-40B4-BE49-F238E27FC236}">
                  <a16:creationId xmlns:a16="http://schemas.microsoft.com/office/drawing/2014/main" id="{2DBB559A-8AB1-47CF-9594-70FFFF07DF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4" name="Freeform 15">
              <a:extLst>
                <a:ext uri="{FF2B5EF4-FFF2-40B4-BE49-F238E27FC236}">
                  <a16:creationId xmlns:a16="http://schemas.microsoft.com/office/drawing/2014/main" id="{EF6A068B-18BA-48B7-AC57-2231ED0F0A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5" name="Freeform 16">
              <a:extLst>
                <a:ext uri="{FF2B5EF4-FFF2-40B4-BE49-F238E27FC236}">
                  <a16:creationId xmlns:a16="http://schemas.microsoft.com/office/drawing/2014/main" id="{AF34F4D6-E742-4530-A1D5-8CBF297CFE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6" name="Freeform 17">
              <a:extLst>
                <a:ext uri="{FF2B5EF4-FFF2-40B4-BE49-F238E27FC236}">
                  <a16:creationId xmlns:a16="http://schemas.microsoft.com/office/drawing/2014/main" id="{FAD1CA84-23AF-476C-9991-F757AE0651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7" name="Freeform 18">
              <a:extLst>
                <a:ext uri="{FF2B5EF4-FFF2-40B4-BE49-F238E27FC236}">
                  <a16:creationId xmlns:a16="http://schemas.microsoft.com/office/drawing/2014/main" id="{ACAEC108-E142-43B0-8B21-F856F93881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8" name="Freeform 19">
              <a:extLst>
                <a:ext uri="{FF2B5EF4-FFF2-40B4-BE49-F238E27FC236}">
                  <a16:creationId xmlns:a16="http://schemas.microsoft.com/office/drawing/2014/main" id="{C85C54C2-C1F3-4F46-AA95-330CA1FBCC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9" name="Freeform 20">
              <a:extLst>
                <a:ext uri="{FF2B5EF4-FFF2-40B4-BE49-F238E27FC236}">
                  <a16:creationId xmlns:a16="http://schemas.microsoft.com/office/drawing/2014/main" id="{DE512848-C980-40EA-8C56-CE3DC8433D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0" name="Rectangle 21">
              <a:extLst>
                <a:ext uri="{FF2B5EF4-FFF2-40B4-BE49-F238E27FC236}">
                  <a16:creationId xmlns:a16="http://schemas.microsoft.com/office/drawing/2014/main" id="{41E59601-BD60-43C2-A624-31E8A46608A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1" name="Freeform 22">
              <a:extLst>
                <a:ext uri="{FF2B5EF4-FFF2-40B4-BE49-F238E27FC236}">
                  <a16:creationId xmlns:a16="http://schemas.microsoft.com/office/drawing/2014/main" id="{2FC897BB-D4BC-4B93-BD1F-3FCB8A51B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2" name="Freeform 23">
              <a:extLst>
                <a:ext uri="{FF2B5EF4-FFF2-40B4-BE49-F238E27FC236}">
                  <a16:creationId xmlns:a16="http://schemas.microsoft.com/office/drawing/2014/main" id="{37CB6FDA-B6C4-4A87-9AEB-E2CC768696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3" name="Freeform 24">
              <a:extLst>
                <a:ext uri="{FF2B5EF4-FFF2-40B4-BE49-F238E27FC236}">
                  <a16:creationId xmlns:a16="http://schemas.microsoft.com/office/drawing/2014/main" id="{9EB636E2-EA73-47E1-B9D1-41B5E1183A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4" name="Freeform 25">
              <a:extLst>
                <a:ext uri="{FF2B5EF4-FFF2-40B4-BE49-F238E27FC236}">
                  <a16:creationId xmlns:a16="http://schemas.microsoft.com/office/drawing/2014/main" id="{A1D24BE6-E7F9-419E-9038-3487821748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5" name="Freeform 26">
              <a:extLst>
                <a:ext uri="{FF2B5EF4-FFF2-40B4-BE49-F238E27FC236}">
                  <a16:creationId xmlns:a16="http://schemas.microsoft.com/office/drawing/2014/main" id="{03218CF4-4C2B-499B-A778-31F5E5F57B8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6" name="Freeform 27">
              <a:extLst>
                <a:ext uri="{FF2B5EF4-FFF2-40B4-BE49-F238E27FC236}">
                  <a16:creationId xmlns:a16="http://schemas.microsoft.com/office/drawing/2014/main" id="{173799A0-ECB5-493E-9E49-2EA45E4248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7" name="Freeform 28">
              <a:extLst>
                <a:ext uri="{FF2B5EF4-FFF2-40B4-BE49-F238E27FC236}">
                  <a16:creationId xmlns:a16="http://schemas.microsoft.com/office/drawing/2014/main" id="{33E96A3F-7E78-4890-94D5-D7E3CB3B23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8" name="Freeform 29">
              <a:extLst>
                <a:ext uri="{FF2B5EF4-FFF2-40B4-BE49-F238E27FC236}">
                  <a16:creationId xmlns:a16="http://schemas.microsoft.com/office/drawing/2014/main" id="{531E9948-2329-4042-8C88-955E4DCDD7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9" name="Freeform 30">
              <a:extLst>
                <a:ext uri="{FF2B5EF4-FFF2-40B4-BE49-F238E27FC236}">
                  <a16:creationId xmlns:a16="http://schemas.microsoft.com/office/drawing/2014/main" id="{54F08FC5-B24A-449D-BFE5-234C81F9D5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0" name="Freeform 31">
              <a:extLst>
                <a:ext uri="{FF2B5EF4-FFF2-40B4-BE49-F238E27FC236}">
                  <a16:creationId xmlns:a16="http://schemas.microsoft.com/office/drawing/2014/main" id="{FE60F094-8651-44F7-800A-5C5878936E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1" name="Freeform 32">
              <a:extLst>
                <a:ext uri="{FF2B5EF4-FFF2-40B4-BE49-F238E27FC236}">
                  <a16:creationId xmlns:a16="http://schemas.microsoft.com/office/drawing/2014/main" id="{97B6F0CB-D65A-4FE1-82D0-C900FE691B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2" name="Freeform 34">
              <a:extLst>
                <a:ext uri="{FF2B5EF4-FFF2-40B4-BE49-F238E27FC236}">
                  <a16:creationId xmlns:a16="http://schemas.microsoft.com/office/drawing/2014/main" id="{C5EA344F-8008-488F-91D7-61F621AFAF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3" name="Freeform 35">
              <a:extLst>
                <a:ext uri="{FF2B5EF4-FFF2-40B4-BE49-F238E27FC236}">
                  <a16:creationId xmlns:a16="http://schemas.microsoft.com/office/drawing/2014/main" id="{E3D1E55F-4B1E-4DF3-A491-0D8570B298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4" name="Freeform 36">
              <a:extLst>
                <a:ext uri="{FF2B5EF4-FFF2-40B4-BE49-F238E27FC236}">
                  <a16:creationId xmlns:a16="http://schemas.microsoft.com/office/drawing/2014/main" id="{E873DE5C-24B0-4BF4-8297-4BA1E4AAFF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5" name="Freeform 37">
              <a:extLst>
                <a:ext uri="{FF2B5EF4-FFF2-40B4-BE49-F238E27FC236}">
                  <a16:creationId xmlns:a16="http://schemas.microsoft.com/office/drawing/2014/main" id="{0CB938A8-5CF0-4C5E-984C-0CAEB0C3E2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6" name="Freeform 38">
              <a:extLst>
                <a:ext uri="{FF2B5EF4-FFF2-40B4-BE49-F238E27FC236}">
                  <a16:creationId xmlns:a16="http://schemas.microsoft.com/office/drawing/2014/main" id="{78EBBE71-A1CC-4107-AFCC-83E067E576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7" name="Freeform 39">
              <a:extLst>
                <a:ext uri="{FF2B5EF4-FFF2-40B4-BE49-F238E27FC236}">
                  <a16:creationId xmlns:a16="http://schemas.microsoft.com/office/drawing/2014/main" id="{188683EF-DA3F-456E-A35D-B703C1D053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8" name="Freeform 40">
              <a:extLst>
                <a:ext uri="{FF2B5EF4-FFF2-40B4-BE49-F238E27FC236}">
                  <a16:creationId xmlns:a16="http://schemas.microsoft.com/office/drawing/2014/main" id="{67455D6C-9F5E-48F6-9D90-B3BF88850F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9" name="Freeform 41">
              <a:extLst>
                <a:ext uri="{FF2B5EF4-FFF2-40B4-BE49-F238E27FC236}">
                  <a16:creationId xmlns:a16="http://schemas.microsoft.com/office/drawing/2014/main" id="{2049801F-BD8D-4E9D-AAEA-FAFAAC41C8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0" name="Freeform 42">
              <a:extLst>
                <a:ext uri="{FF2B5EF4-FFF2-40B4-BE49-F238E27FC236}">
                  <a16:creationId xmlns:a16="http://schemas.microsoft.com/office/drawing/2014/main" id="{05096163-0CFF-4224-8C90-BA89F552F8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1" name="Freeform 43">
              <a:extLst>
                <a:ext uri="{FF2B5EF4-FFF2-40B4-BE49-F238E27FC236}">
                  <a16:creationId xmlns:a16="http://schemas.microsoft.com/office/drawing/2014/main" id="{F9AE60ED-4BD6-40E5-A3C9-CDC44B29DF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2" name="Freeform 44">
              <a:extLst>
                <a:ext uri="{FF2B5EF4-FFF2-40B4-BE49-F238E27FC236}">
                  <a16:creationId xmlns:a16="http://schemas.microsoft.com/office/drawing/2014/main" id="{DA4117E0-3B90-46EB-B97A-0867BD9DA1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3" name="Freeform 45">
              <a:extLst>
                <a:ext uri="{FF2B5EF4-FFF2-40B4-BE49-F238E27FC236}">
                  <a16:creationId xmlns:a16="http://schemas.microsoft.com/office/drawing/2014/main" id="{761EEC17-AA04-4CC5-B696-C93A624A73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4" name="Freeform 46">
              <a:extLst>
                <a:ext uri="{FF2B5EF4-FFF2-40B4-BE49-F238E27FC236}">
                  <a16:creationId xmlns:a16="http://schemas.microsoft.com/office/drawing/2014/main" id="{19E01E8B-2F3E-4806-9747-A9FD6D7CAB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5" name="Freeform 47">
              <a:extLst>
                <a:ext uri="{FF2B5EF4-FFF2-40B4-BE49-F238E27FC236}">
                  <a16:creationId xmlns:a16="http://schemas.microsoft.com/office/drawing/2014/main" id="{31CE3624-CAB2-42C8-A51A-24F5AB0888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6" name="Freeform 48">
              <a:extLst>
                <a:ext uri="{FF2B5EF4-FFF2-40B4-BE49-F238E27FC236}">
                  <a16:creationId xmlns:a16="http://schemas.microsoft.com/office/drawing/2014/main" id="{6046A1D0-D1B4-4EA9-B279-0BB0EB50C4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7" name="Freeform 49">
              <a:extLst>
                <a:ext uri="{FF2B5EF4-FFF2-40B4-BE49-F238E27FC236}">
                  <a16:creationId xmlns:a16="http://schemas.microsoft.com/office/drawing/2014/main" id="{D4B7AB6C-F51F-4D3C-B7AD-C1C1D664E3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8" name="Freeform 50">
              <a:extLst>
                <a:ext uri="{FF2B5EF4-FFF2-40B4-BE49-F238E27FC236}">
                  <a16:creationId xmlns:a16="http://schemas.microsoft.com/office/drawing/2014/main" id="{8E10AC4C-338C-4C57-B1AE-E90AD68207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9" name="Freeform 51">
              <a:extLst>
                <a:ext uri="{FF2B5EF4-FFF2-40B4-BE49-F238E27FC236}">
                  <a16:creationId xmlns:a16="http://schemas.microsoft.com/office/drawing/2014/main" id="{34BF4F08-8DEC-4C2B-A2AF-788F7F1E48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0" name="Freeform 52">
              <a:extLst>
                <a:ext uri="{FF2B5EF4-FFF2-40B4-BE49-F238E27FC236}">
                  <a16:creationId xmlns:a16="http://schemas.microsoft.com/office/drawing/2014/main" id="{CFAEED60-DD64-46E7-8E79-CE50C14F1A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1" name="Freeform 53">
              <a:extLst>
                <a:ext uri="{FF2B5EF4-FFF2-40B4-BE49-F238E27FC236}">
                  <a16:creationId xmlns:a16="http://schemas.microsoft.com/office/drawing/2014/main" id="{71261761-F990-43CC-844E-2C0A2477EF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2" name="Freeform 54">
              <a:extLst>
                <a:ext uri="{FF2B5EF4-FFF2-40B4-BE49-F238E27FC236}">
                  <a16:creationId xmlns:a16="http://schemas.microsoft.com/office/drawing/2014/main" id="{D4D822F0-487A-41CD-89A2-BFEAF94DA3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3" name="Freeform 55">
              <a:extLst>
                <a:ext uri="{FF2B5EF4-FFF2-40B4-BE49-F238E27FC236}">
                  <a16:creationId xmlns:a16="http://schemas.microsoft.com/office/drawing/2014/main" id="{64127AD4-1815-4284-AA88-8E4CBE2BEB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4" name="Freeform 56">
              <a:extLst>
                <a:ext uri="{FF2B5EF4-FFF2-40B4-BE49-F238E27FC236}">
                  <a16:creationId xmlns:a16="http://schemas.microsoft.com/office/drawing/2014/main" id="{BD21305C-D290-41CE-8BC3-99457C64FB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5" name="Freeform 57">
              <a:extLst>
                <a:ext uri="{FF2B5EF4-FFF2-40B4-BE49-F238E27FC236}">
                  <a16:creationId xmlns:a16="http://schemas.microsoft.com/office/drawing/2014/main" id="{C54B15DF-E6D7-4531-BBF7-8FF9AA9A4B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Freeform 58">
              <a:extLst>
                <a:ext uri="{FF2B5EF4-FFF2-40B4-BE49-F238E27FC236}">
                  <a16:creationId xmlns:a16="http://schemas.microsoft.com/office/drawing/2014/main" id="{4D304613-492C-427C-A02E-E05ACE6B32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59">
              <a:extLst>
                <a:ext uri="{FF2B5EF4-FFF2-40B4-BE49-F238E27FC236}">
                  <a16:creationId xmlns:a16="http://schemas.microsoft.com/office/drawing/2014/main" id="{52AED092-BCE9-47D3-8D39-F2C4684C61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60">
              <a:extLst>
                <a:ext uri="{FF2B5EF4-FFF2-40B4-BE49-F238E27FC236}">
                  <a16:creationId xmlns:a16="http://schemas.microsoft.com/office/drawing/2014/main" id="{E9BCC919-A30E-4FA5-91D6-D4CA02EF09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61">
              <a:extLst>
                <a:ext uri="{FF2B5EF4-FFF2-40B4-BE49-F238E27FC236}">
                  <a16:creationId xmlns:a16="http://schemas.microsoft.com/office/drawing/2014/main" id="{6CFE3E2A-8488-4AFD-ABAE-938C82F379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62">
              <a:extLst>
                <a:ext uri="{FF2B5EF4-FFF2-40B4-BE49-F238E27FC236}">
                  <a16:creationId xmlns:a16="http://schemas.microsoft.com/office/drawing/2014/main" id="{AE6E86CC-9825-414A-B885-AD3D5F84D6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BABC578D-5081-452E-A28F-C835C1DA64A1}"/>
              </a:ext>
            </a:extLst>
          </p:cNvPr>
          <p:cNvSpPr/>
          <p:nvPr userDrawn="1"/>
        </p:nvSpPr>
        <p:spPr>
          <a:xfrm>
            <a:off x="6499358" y="-1"/>
            <a:ext cx="5704638" cy="6879660"/>
          </a:xfrm>
          <a:custGeom>
            <a:avLst/>
            <a:gdLst>
              <a:gd name="connsiteX0" fmla="*/ 1684339 w 5704638"/>
              <a:gd name="connsiteY0" fmla="*/ 0 h 6879660"/>
              <a:gd name="connsiteX1" fmla="*/ 5704638 w 5704638"/>
              <a:gd name="connsiteY1" fmla="*/ 0 h 6879660"/>
              <a:gd name="connsiteX2" fmla="*/ 5704638 w 5704638"/>
              <a:gd name="connsiteY2" fmla="*/ 6879660 h 6879660"/>
              <a:gd name="connsiteX3" fmla="*/ 1684339 w 5704638"/>
              <a:gd name="connsiteY3" fmla="*/ 6879660 h 6879660"/>
              <a:gd name="connsiteX4" fmla="*/ 0 w 5704638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4638" h="6879660">
                <a:moveTo>
                  <a:pt x="1684339" y="0"/>
                </a:moveTo>
                <a:lnTo>
                  <a:pt x="5704638" y="0"/>
                </a:lnTo>
                <a:lnTo>
                  <a:pt x="5704638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30012" t="-12876" r="-48014" b="-132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2" name="Text Placeholder 140">
            <a:extLst>
              <a:ext uri="{FF2B5EF4-FFF2-40B4-BE49-F238E27FC236}">
                <a16:creationId xmlns:a16="http://schemas.microsoft.com/office/drawing/2014/main" id="{97A5019C-6BF2-4398-8DAA-FF283C94EA0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47F16148-6109-4250-8F2B-85B5C621F0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155453532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Lear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5999291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131" name="Group 4">
            <a:extLst>
              <a:ext uri="{FF2B5EF4-FFF2-40B4-BE49-F238E27FC236}">
                <a16:creationId xmlns:a16="http://schemas.microsoft.com/office/drawing/2014/main" id="{952F8D34-531B-4437-B768-1A058C4F580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256780" cy="1260000"/>
            <a:chOff x="2864" y="1181"/>
            <a:chExt cx="1952" cy="1957"/>
          </a:xfrm>
        </p:grpSpPr>
        <p:sp>
          <p:nvSpPr>
            <p:cNvPr id="132" name="AutoShape 3">
              <a:extLst>
                <a:ext uri="{FF2B5EF4-FFF2-40B4-BE49-F238E27FC236}">
                  <a16:creationId xmlns:a16="http://schemas.microsoft.com/office/drawing/2014/main" id="{BBEC651D-9DEC-4A01-B480-D5E4B2FC2902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3" name="Rectangle 5">
              <a:extLst>
                <a:ext uri="{FF2B5EF4-FFF2-40B4-BE49-F238E27FC236}">
                  <a16:creationId xmlns:a16="http://schemas.microsoft.com/office/drawing/2014/main" id="{8AC4D9D0-269C-4ACF-BF70-19CF3F874F7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4" name="Freeform 6">
              <a:extLst>
                <a:ext uri="{FF2B5EF4-FFF2-40B4-BE49-F238E27FC236}">
                  <a16:creationId xmlns:a16="http://schemas.microsoft.com/office/drawing/2014/main" id="{78D091DD-3D29-4E85-A4F2-B1EF738155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5" name="Freeform 7">
              <a:extLst>
                <a:ext uri="{FF2B5EF4-FFF2-40B4-BE49-F238E27FC236}">
                  <a16:creationId xmlns:a16="http://schemas.microsoft.com/office/drawing/2014/main" id="{41F39217-4860-4557-92E4-3744C451F0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6" name="Freeform 8">
              <a:extLst>
                <a:ext uri="{FF2B5EF4-FFF2-40B4-BE49-F238E27FC236}">
                  <a16:creationId xmlns:a16="http://schemas.microsoft.com/office/drawing/2014/main" id="{E8E8E316-21E4-4CC2-ADF5-C4F81235C3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7" name="Freeform 9">
              <a:extLst>
                <a:ext uri="{FF2B5EF4-FFF2-40B4-BE49-F238E27FC236}">
                  <a16:creationId xmlns:a16="http://schemas.microsoft.com/office/drawing/2014/main" id="{1D3C1F05-2CE2-4C38-A4B0-481C61982A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8" name="Freeform 10">
              <a:extLst>
                <a:ext uri="{FF2B5EF4-FFF2-40B4-BE49-F238E27FC236}">
                  <a16:creationId xmlns:a16="http://schemas.microsoft.com/office/drawing/2014/main" id="{B93800B0-DBA3-4D0A-9F1B-C254419B35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9" name="Freeform 11">
              <a:extLst>
                <a:ext uri="{FF2B5EF4-FFF2-40B4-BE49-F238E27FC236}">
                  <a16:creationId xmlns:a16="http://schemas.microsoft.com/office/drawing/2014/main" id="{DA73D27E-D033-4C84-A492-8DAC896B6E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1" name="Freeform 12">
              <a:extLst>
                <a:ext uri="{FF2B5EF4-FFF2-40B4-BE49-F238E27FC236}">
                  <a16:creationId xmlns:a16="http://schemas.microsoft.com/office/drawing/2014/main" id="{74F6F1BE-8465-4B37-9FA1-D0E1A2E48B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2" name="Freeform 13">
              <a:extLst>
                <a:ext uri="{FF2B5EF4-FFF2-40B4-BE49-F238E27FC236}">
                  <a16:creationId xmlns:a16="http://schemas.microsoft.com/office/drawing/2014/main" id="{9EE5749B-5072-41F9-A57E-284E0A6046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3" name="Freeform 14">
              <a:extLst>
                <a:ext uri="{FF2B5EF4-FFF2-40B4-BE49-F238E27FC236}">
                  <a16:creationId xmlns:a16="http://schemas.microsoft.com/office/drawing/2014/main" id="{2DBB559A-8AB1-47CF-9594-70FFFF07DF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4" name="Freeform 15">
              <a:extLst>
                <a:ext uri="{FF2B5EF4-FFF2-40B4-BE49-F238E27FC236}">
                  <a16:creationId xmlns:a16="http://schemas.microsoft.com/office/drawing/2014/main" id="{EF6A068B-18BA-48B7-AC57-2231ED0F0A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5" name="Freeform 16">
              <a:extLst>
                <a:ext uri="{FF2B5EF4-FFF2-40B4-BE49-F238E27FC236}">
                  <a16:creationId xmlns:a16="http://schemas.microsoft.com/office/drawing/2014/main" id="{AF34F4D6-E742-4530-A1D5-8CBF297CFE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6" name="Freeform 17">
              <a:extLst>
                <a:ext uri="{FF2B5EF4-FFF2-40B4-BE49-F238E27FC236}">
                  <a16:creationId xmlns:a16="http://schemas.microsoft.com/office/drawing/2014/main" id="{FAD1CA84-23AF-476C-9991-F757AE0651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7" name="Freeform 18">
              <a:extLst>
                <a:ext uri="{FF2B5EF4-FFF2-40B4-BE49-F238E27FC236}">
                  <a16:creationId xmlns:a16="http://schemas.microsoft.com/office/drawing/2014/main" id="{ACAEC108-E142-43B0-8B21-F856F93881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8" name="Freeform 19">
              <a:extLst>
                <a:ext uri="{FF2B5EF4-FFF2-40B4-BE49-F238E27FC236}">
                  <a16:creationId xmlns:a16="http://schemas.microsoft.com/office/drawing/2014/main" id="{C85C54C2-C1F3-4F46-AA95-330CA1FBCC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9" name="Freeform 20">
              <a:extLst>
                <a:ext uri="{FF2B5EF4-FFF2-40B4-BE49-F238E27FC236}">
                  <a16:creationId xmlns:a16="http://schemas.microsoft.com/office/drawing/2014/main" id="{DE512848-C980-40EA-8C56-CE3DC8433D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0" name="Rectangle 21">
              <a:extLst>
                <a:ext uri="{FF2B5EF4-FFF2-40B4-BE49-F238E27FC236}">
                  <a16:creationId xmlns:a16="http://schemas.microsoft.com/office/drawing/2014/main" id="{41E59601-BD60-43C2-A624-31E8A46608A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1" name="Freeform 22">
              <a:extLst>
                <a:ext uri="{FF2B5EF4-FFF2-40B4-BE49-F238E27FC236}">
                  <a16:creationId xmlns:a16="http://schemas.microsoft.com/office/drawing/2014/main" id="{2FC897BB-D4BC-4B93-BD1F-3FCB8A51B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2" name="Freeform 23">
              <a:extLst>
                <a:ext uri="{FF2B5EF4-FFF2-40B4-BE49-F238E27FC236}">
                  <a16:creationId xmlns:a16="http://schemas.microsoft.com/office/drawing/2014/main" id="{37CB6FDA-B6C4-4A87-9AEB-E2CC768696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3" name="Freeform 24">
              <a:extLst>
                <a:ext uri="{FF2B5EF4-FFF2-40B4-BE49-F238E27FC236}">
                  <a16:creationId xmlns:a16="http://schemas.microsoft.com/office/drawing/2014/main" id="{9EB636E2-EA73-47E1-B9D1-41B5E1183A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4" name="Freeform 25">
              <a:extLst>
                <a:ext uri="{FF2B5EF4-FFF2-40B4-BE49-F238E27FC236}">
                  <a16:creationId xmlns:a16="http://schemas.microsoft.com/office/drawing/2014/main" id="{A1D24BE6-E7F9-419E-9038-3487821748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5" name="Freeform 26">
              <a:extLst>
                <a:ext uri="{FF2B5EF4-FFF2-40B4-BE49-F238E27FC236}">
                  <a16:creationId xmlns:a16="http://schemas.microsoft.com/office/drawing/2014/main" id="{03218CF4-4C2B-499B-A778-31F5E5F57B8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6" name="Freeform 27">
              <a:extLst>
                <a:ext uri="{FF2B5EF4-FFF2-40B4-BE49-F238E27FC236}">
                  <a16:creationId xmlns:a16="http://schemas.microsoft.com/office/drawing/2014/main" id="{173799A0-ECB5-493E-9E49-2EA45E4248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7" name="Freeform 28">
              <a:extLst>
                <a:ext uri="{FF2B5EF4-FFF2-40B4-BE49-F238E27FC236}">
                  <a16:creationId xmlns:a16="http://schemas.microsoft.com/office/drawing/2014/main" id="{33E96A3F-7E78-4890-94D5-D7E3CB3B23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8" name="Freeform 29">
              <a:extLst>
                <a:ext uri="{FF2B5EF4-FFF2-40B4-BE49-F238E27FC236}">
                  <a16:creationId xmlns:a16="http://schemas.microsoft.com/office/drawing/2014/main" id="{531E9948-2329-4042-8C88-955E4DCDD7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9" name="Freeform 30">
              <a:extLst>
                <a:ext uri="{FF2B5EF4-FFF2-40B4-BE49-F238E27FC236}">
                  <a16:creationId xmlns:a16="http://schemas.microsoft.com/office/drawing/2014/main" id="{54F08FC5-B24A-449D-BFE5-234C81F9D5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0" name="Freeform 31">
              <a:extLst>
                <a:ext uri="{FF2B5EF4-FFF2-40B4-BE49-F238E27FC236}">
                  <a16:creationId xmlns:a16="http://schemas.microsoft.com/office/drawing/2014/main" id="{FE60F094-8651-44F7-800A-5C5878936E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1" name="Freeform 32">
              <a:extLst>
                <a:ext uri="{FF2B5EF4-FFF2-40B4-BE49-F238E27FC236}">
                  <a16:creationId xmlns:a16="http://schemas.microsoft.com/office/drawing/2014/main" id="{97B6F0CB-D65A-4FE1-82D0-C900FE691B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2" name="Freeform 34">
              <a:extLst>
                <a:ext uri="{FF2B5EF4-FFF2-40B4-BE49-F238E27FC236}">
                  <a16:creationId xmlns:a16="http://schemas.microsoft.com/office/drawing/2014/main" id="{C5EA344F-8008-488F-91D7-61F621AFAF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3" name="Freeform 35">
              <a:extLst>
                <a:ext uri="{FF2B5EF4-FFF2-40B4-BE49-F238E27FC236}">
                  <a16:creationId xmlns:a16="http://schemas.microsoft.com/office/drawing/2014/main" id="{E3D1E55F-4B1E-4DF3-A491-0D8570B298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4" name="Freeform 36">
              <a:extLst>
                <a:ext uri="{FF2B5EF4-FFF2-40B4-BE49-F238E27FC236}">
                  <a16:creationId xmlns:a16="http://schemas.microsoft.com/office/drawing/2014/main" id="{E873DE5C-24B0-4BF4-8297-4BA1E4AAFF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5" name="Freeform 37">
              <a:extLst>
                <a:ext uri="{FF2B5EF4-FFF2-40B4-BE49-F238E27FC236}">
                  <a16:creationId xmlns:a16="http://schemas.microsoft.com/office/drawing/2014/main" id="{0CB938A8-5CF0-4C5E-984C-0CAEB0C3E2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6" name="Freeform 38">
              <a:extLst>
                <a:ext uri="{FF2B5EF4-FFF2-40B4-BE49-F238E27FC236}">
                  <a16:creationId xmlns:a16="http://schemas.microsoft.com/office/drawing/2014/main" id="{78EBBE71-A1CC-4107-AFCC-83E067E576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7" name="Freeform 39">
              <a:extLst>
                <a:ext uri="{FF2B5EF4-FFF2-40B4-BE49-F238E27FC236}">
                  <a16:creationId xmlns:a16="http://schemas.microsoft.com/office/drawing/2014/main" id="{188683EF-DA3F-456E-A35D-B703C1D053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8" name="Freeform 40">
              <a:extLst>
                <a:ext uri="{FF2B5EF4-FFF2-40B4-BE49-F238E27FC236}">
                  <a16:creationId xmlns:a16="http://schemas.microsoft.com/office/drawing/2014/main" id="{67455D6C-9F5E-48F6-9D90-B3BF88850F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9" name="Freeform 41">
              <a:extLst>
                <a:ext uri="{FF2B5EF4-FFF2-40B4-BE49-F238E27FC236}">
                  <a16:creationId xmlns:a16="http://schemas.microsoft.com/office/drawing/2014/main" id="{2049801F-BD8D-4E9D-AAEA-FAFAAC41C8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0" name="Freeform 42">
              <a:extLst>
                <a:ext uri="{FF2B5EF4-FFF2-40B4-BE49-F238E27FC236}">
                  <a16:creationId xmlns:a16="http://schemas.microsoft.com/office/drawing/2014/main" id="{05096163-0CFF-4224-8C90-BA89F552F8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1" name="Freeform 43">
              <a:extLst>
                <a:ext uri="{FF2B5EF4-FFF2-40B4-BE49-F238E27FC236}">
                  <a16:creationId xmlns:a16="http://schemas.microsoft.com/office/drawing/2014/main" id="{F9AE60ED-4BD6-40E5-A3C9-CDC44B29DF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2" name="Freeform 44">
              <a:extLst>
                <a:ext uri="{FF2B5EF4-FFF2-40B4-BE49-F238E27FC236}">
                  <a16:creationId xmlns:a16="http://schemas.microsoft.com/office/drawing/2014/main" id="{DA4117E0-3B90-46EB-B97A-0867BD9DA1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3" name="Freeform 45">
              <a:extLst>
                <a:ext uri="{FF2B5EF4-FFF2-40B4-BE49-F238E27FC236}">
                  <a16:creationId xmlns:a16="http://schemas.microsoft.com/office/drawing/2014/main" id="{761EEC17-AA04-4CC5-B696-C93A624A73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4" name="Freeform 46">
              <a:extLst>
                <a:ext uri="{FF2B5EF4-FFF2-40B4-BE49-F238E27FC236}">
                  <a16:creationId xmlns:a16="http://schemas.microsoft.com/office/drawing/2014/main" id="{19E01E8B-2F3E-4806-9747-A9FD6D7CAB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5" name="Freeform 47">
              <a:extLst>
                <a:ext uri="{FF2B5EF4-FFF2-40B4-BE49-F238E27FC236}">
                  <a16:creationId xmlns:a16="http://schemas.microsoft.com/office/drawing/2014/main" id="{31CE3624-CAB2-42C8-A51A-24F5AB0888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6" name="Freeform 48">
              <a:extLst>
                <a:ext uri="{FF2B5EF4-FFF2-40B4-BE49-F238E27FC236}">
                  <a16:creationId xmlns:a16="http://schemas.microsoft.com/office/drawing/2014/main" id="{6046A1D0-D1B4-4EA9-B279-0BB0EB50C4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7" name="Freeform 49">
              <a:extLst>
                <a:ext uri="{FF2B5EF4-FFF2-40B4-BE49-F238E27FC236}">
                  <a16:creationId xmlns:a16="http://schemas.microsoft.com/office/drawing/2014/main" id="{D4B7AB6C-F51F-4D3C-B7AD-C1C1D664E3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8" name="Freeform 50">
              <a:extLst>
                <a:ext uri="{FF2B5EF4-FFF2-40B4-BE49-F238E27FC236}">
                  <a16:creationId xmlns:a16="http://schemas.microsoft.com/office/drawing/2014/main" id="{8E10AC4C-338C-4C57-B1AE-E90AD68207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9" name="Freeform 51">
              <a:extLst>
                <a:ext uri="{FF2B5EF4-FFF2-40B4-BE49-F238E27FC236}">
                  <a16:creationId xmlns:a16="http://schemas.microsoft.com/office/drawing/2014/main" id="{34BF4F08-8DEC-4C2B-A2AF-788F7F1E48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0" name="Freeform 52">
              <a:extLst>
                <a:ext uri="{FF2B5EF4-FFF2-40B4-BE49-F238E27FC236}">
                  <a16:creationId xmlns:a16="http://schemas.microsoft.com/office/drawing/2014/main" id="{CFAEED60-DD64-46E7-8E79-CE50C14F1A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1" name="Freeform 53">
              <a:extLst>
                <a:ext uri="{FF2B5EF4-FFF2-40B4-BE49-F238E27FC236}">
                  <a16:creationId xmlns:a16="http://schemas.microsoft.com/office/drawing/2014/main" id="{71261761-F990-43CC-844E-2C0A2477EF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2" name="Freeform 54">
              <a:extLst>
                <a:ext uri="{FF2B5EF4-FFF2-40B4-BE49-F238E27FC236}">
                  <a16:creationId xmlns:a16="http://schemas.microsoft.com/office/drawing/2014/main" id="{D4D822F0-487A-41CD-89A2-BFEAF94DA3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3" name="Freeform 55">
              <a:extLst>
                <a:ext uri="{FF2B5EF4-FFF2-40B4-BE49-F238E27FC236}">
                  <a16:creationId xmlns:a16="http://schemas.microsoft.com/office/drawing/2014/main" id="{64127AD4-1815-4284-AA88-8E4CBE2BEB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4" name="Freeform 56">
              <a:extLst>
                <a:ext uri="{FF2B5EF4-FFF2-40B4-BE49-F238E27FC236}">
                  <a16:creationId xmlns:a16="http://schemas.microsoft.com/office/drawing/2014/main" id="{BD21305C-D290-41CE-8BC3-99457C64FB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5" name="Freeform 57">
              <a:extLst>
                <a:ext uri="{FF2B5EF4-FFF2-40B4-BE49-F238E27FC236}">
                  <a16:creationId xmlns:a16="http://schemas.microsoft.com/office/drawing/2014/main" id="{C54B15DF-E6D7-4531-BBF7-8FF9AA9A4B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Freeform 58">
              <a:extLst>
                <a:ext uri="{FF2B5EF4-FFF2-40B4-BE49-F238E27FC236}">
                  <a16:creationId xmlns:a16="http://schemas.microsoft.com/office/drawing/2014/main" id="{4D304613-492C-427C-A02E-E05ACE6B32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59">
              <a:extLst>
                <a:ext uri="{FF2B5EF4-FFF2-40B4-BE49-F238E27FC236}">
                  <a16:creationId xmlns:a16="http://schemas.microsoft.com/office/drawing/2014/main" id="{52AED092-BCE9-47D3-8D39-F2C4684C61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60">
              <a:extLst>
                <a:ext uri="{FF2B5EF4-FFF2-40B4-BE49-F238E27FC236}">
                  <a16:creationId xmlns:a16="http://schemas.microsoft.com/office/drawing/2014/main" id="{E9BCC919-A30E-4FA5-91D6-D4CA02EF09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61">
              <a:extLst>
                <a:ext uri="{FF2B5EF4-FFF2-40B4-BE49-F238E27FC236}">
                  <a16:creationId xmlns:a16="http://schemas.microsoft.com/office/drawing/2014/main" id="{6CFE3E2A-8488-4AFD-ABAE-938C82F379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62">
              <a:extLst>
                <a:ext uri="{FF2B5EF4-FFF2-40B4-BE49-F238E27FC236}">
                  <a16:creationId xmlns:a16="http://schemas.microsoft.com/office/drawing/2014/main" id="{AE6E86CC-9825-414A-B885-AD3D5F84D6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BABC578D-5081-452E-A28F-C835C1DA64A1}"/>
              </a:ext>
            </a:extLst>
          </p:cNvPr>
          <p:cNvSpPr/>
          <p:nvPr userDrawn="1"/>
        </p:nvSpPr>
        <p:spPr>
          <a:xfrm>
            <a:off x="6499358" y="-1"/>
            <a:ext cx="5704638" cy="6879660"/>
          </a:xfrm>
          <a:custGeom>
            <a:avLst/>
            <a:gdLst>
              <a:gd name="connsiteX0" fmla="*/ 1684339 w 5704638"/>
              <a:gd name="connsiteY0" fmla="*/ 0 h 6879660"/>
              <a:gd name="connsiteX1" fmla="*/ 5704638 w 5704638"/>
              <a:gd name="connsiteY1" fmla="*/ 0 h 6879660"/>
              <a:gd name="connsiteX2" fmla="*/ 5704638 w 5704638"/>
              <a:gd name="connsiteY2" fmla="*/ 6879660 h 6879660"/>
              <a:gd name="connsiteX3" fmla="*/ 1684339 w 5704638"/>
              <a:gd name="connsiteY3" fmla="*/ 6879660 h 6879660"/>
              <a:gd name="connsiteX4" fmla="*/ 0 w 5704638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4638" h="6879660">
                <a:moveTo>
                  <a:pt x="1684339" y="0"/>
                </a:moveTo>
                <a:lnTo>
                  <a:pt x="5704638" y="0"/>
                </a:lnTo>
                <a:lnTo>
                  <a:pt x="5704638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53571" t="-17583" r="-76930" b="-3028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2" name="Text Placeholder 140">
            <a:extLst>
              <a:ext uri="{FF2B5EF4-FFF2-40B4-BE49-F238E27FC236}">
                <a16:creationId xmlns:a16="http://schemas.microsoft.com/office/drawing/2014/main" id="{77A3F8CD-5F2E-491B-926F-DCC7B4CAEC7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A495759F-BC16-45E8-9CE1-BF7AC6B52D0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48475225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Mov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5999291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131" name="Group 4">
            <a:extLst>
              <a:ext uri="{FF2B5EF4-FFF2-40B4-BE49-F238E27FC236}">
                <a16:creationId xmlns:a16="http://schemas.microsoft.com/office/drawing/2014/main" id="{952F8D34-531B-4437-B768-1A058C4F580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256780" cy="1260000"/>
            <a:chOff x="2864" y="1181"/>
            <a:chExt cx="1952" cy="1957"/>
          </a:xfrm>
        </p:grpSpPr>
        <p:sp>
          <p:nvSpPr>
            <p:cNvPr id="132" name="AutoShape 3">
              <a:extLst>
                <a:ext uri="{FF2B5EF4-FFF2-40B4-BE49-F238E27FC236}">
                  <a16:creationId xmlns:a16="http://schemas.microsoft.com/office/drawing/2014/main" id="{BBEC651D-9DEC-4A01-B480-D5E4B2FC2902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3" name="Rectangle 5">
              <a:extLst>
                <a:ext uri="{FF2B5EF4-FFF2-40B4-BE49-F238E27FC236}">
                  <a16:creationId xmlns:a16="http://schemas.microsoft.com/office/drawing/2014/main" id="{8AC4D9D0-269C-4ACF-BF70-19CF3F874F7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4" name="Freeform 6">
              <a:extLst>
                <a:ext uri="{FF2B5EF4-FFF2-40B4-BE49-F238E27FC236}">
                  <a16:creationId xmlns:a16="http://schemas.microsoft.com/office/drawing/2014/main" id="{78D091DD-3D29-4E85-A4F2-B1EF738155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5" name="Freeform 7">
              <a:extLst>
                <a:ext uri="{FF2B5EF4-FFF2-40B4-BE49-F238E27FC236}">
                  <a16:creationId xmlns:a16="http://schemas.microsoft.com/office/drawing/2014/main" id="{41F39217-4860-4557-92E4-3744C451F0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6" name="Freeform 8">
              <a:extLst>
                <a:ext uri="{FF2B5EF4-FFF2-40B4-BE49-F238E27FC236}">
                  <a16:creationId xmlns:a16="http://schemas.microsoft.com/office/drawing/2014/main" id="{E8E8E316-21E4-4CC2-ADF5-C4F81235C3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7" name="Freeform 9">
              <a:extLst>
                <a:ext uri="{FF2B5EF4-FFF2-40B4-BE49-F238E27FC236}">
                  <a16:creationId xmlns:a16="http://schemas.microsoft.com/office/drawing/2014/main" id="{1D3C1F05-2CE2-4C38-A4B0-481C61982A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8" name="Freeform 10">
              <a:extLst>
                <a:ext uri="{FF2B5EF4-FFF2-40B4-BE49-F238E27FC236}">
                  <a16:creationId xmlns:a16="http://schemas.microsoft.com/office/drawing/2014/main" id="{B93800B0-DBA3-4D0A-9F1B-C254419B35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9" name="Freeform 11">
              <a:extLst>
                <a:ext uri="{FF2B5EF4-FFF2-40B4-BE49-F238E27FC236}">
                  <a16:creationId xmlns:a16="http://schemas.microsoft.com/office/drawing/2014/main" id="{DA73D27E-D033-4C84-A492-8DAC896B6E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1" name="Freeform 12">
              <a:extLst>
                <a:ext uri="{FF2B5EF4-FFF2-40B4-BE49-F238E27FC236}">
                  <a16:creationId xmlns:a16="http://schemas.microsoft.com/office/drawing/2014/main" id="{74F6F1BE-8465-4B37-9FA1-D0E1A2E48B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2" name="Freeform 13">
              <a:extLst>
                <a:ext uri="{FF2B5EF4-FFF2-40B4-BE49-F238E27FC236}">
                  <a16:creationId xmlns:a16="http://schemas.microsoft.com/office/drawing/2014/main" id="{9EE5749B-5072-41F9-A57E-284E0A6046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3" name="Freeform 14">
              <a:extLst>
                <a:ext uri="{FF2B5EF4-FFF2-40B4-BE49-F238E27FC236}">
                  <a16:creationId xmlns:a16="http://schemas.microsoft.com/office/drawing/2014/main" id="{2DBB559A-8AB1-47CF-9594-70FFFF07DF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4" name="Freeform 15">
              <a:extLst>
                <a:ext uri="{FF2B5EF4-FFF2-40B4-BE49-F238E27FC236}">
                  <a16:creationId xmlns:a16="http://schemas.microsoft.com/office/drawing/2014/main" id="{EF6A068B-18BA-48B7-AC57-2231ED0F0A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5" name="Freeform 16">
              <a:extLst>
                <a:ext uri="{FF2B5EF4-FFF2-40B4-BE49-F238E27FC236}">
                  <a16:creationId xmlns:a16="http://schemas.microsoft.com/office/drawing/2014/main" id="{AF34F4D6-E742-4530-A1D5-8CBF297CFE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6" name="Freeform 17">
              <a:extLst>
                <a:ext uri="{FF2B5EF4-FFF2-40B4-BE49-F238E27FC236}">
                  <a16:creationId xmlns:a16="http://schemas.microsoft.com/office/drawing/2014/main" id="{FAD1CA84-23AF-476C-9991-F757AE0651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7" name="Freeform 18">
              <a:extLst>
                <a:ext uri="{FF2B5EF4-FFF2-40B4-BE49-F238E27FC236}">
                  <a16:creationId xmlns:a16="http://schemas.microsoft.com/office/drawing/2014/main" id="{ACAEC108-E142-43B0-8B21-F856F93881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8" name="Freeform 19">
              <a:extLst>
                <a:ext uri="{FF2B5EF4-FFF2-40B4-BE49-F238E27FC236}">
                  <a16:creationId xmlns:a16="http://schemas.microsoft.com/office/drawing/2014/main" id="{C85C54C2-C1F3-4F46-AA95-330CA1FBCC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9" name="Freeform 20">
              <a:extLst>
                <a:ext uri="{FF2B5EF4-FFF2-40B4-BE49-F238E27FC236}">
                  <a16:creationId xmlns:a16="http://schemas.microsoft.com/office/drawing/2014/main" id="{DE512848-C980-40EA-8C56-CE3DC8433D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0" name="Rectangle 21">
              <a:extLst>
                <a:ext uri="{FF2B5EF4-FFF2-40B4-BE49-F238E27FC236}">
                  <a16:creationId xmlns:a16="http://schemas.microsoft.com/office/drawing/2014/main" id="{41E59601-BD60-43C2-A624-31E8A46608A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1" name="Freeform 22">
              <a:extLst>
                <a:ext uri="{FF2B5EF4-FFF2-40B4-BE49-F238E27FC236}">
                  <a16:creationId xmlns:a16="http://schemas.microsoft.com/office/drawing/2014/main" id="{2FC897BB-D4BC-4B93-BD1F-3FCB8A51B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2" name="Freeform 23">
              <a:extLst>
                <a:ext uri="{FF2B5EF4-FFF2-40B4-BE49-F238E27FC236}">
                  <a16:creationId xmlns:a16="http://schemas.microsoft.com/office/drawing/2014/main" id="{37CB6FDA-B6C4-4A87-9AEB-E2CC768696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3" name="Freeform 24">
              <a:extLst>
                <a:ext uri="{FF2B5EF4-FFF2-40B4-BE49-F238E27FC236}">
                  <a16:creationId xmlns:a16="http://schemas.microsoft.com/office/drawing/2014/main" id="{9EB636E2-EA73-47E1-B9D1-41B5E1183A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4" name="Freeform 25">
              <a:extLst>
                <a:ext uri="{FF2B5EF4-FFF2-40B4-BE49-F238E27FC236}">
                  <a16:creationId xmlns:a16="http://schemas.microsoft.com/office/drawing/2014/main" id="{A1D24BE6-E7F9-419E-9038-3487821748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5" name="Freeform 26">
              <a:extLst>
                <a:ext uri="{FF2B5EF4-FFF2-40B4-BE49-F238E27FC236}">
                  <a16:creationId xmlns:a16="http://schemas.microsoft.com/office/drawing/2014/main" id="{03218CF4-4C2B-499B-A778-31F5E5F57B8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6" name="Freeform 27">
              <a:extLst>
                <a:ext uri="{FF2B5EF4-FFF2-40B4-BE49-F238E27FC236}">
                  <a16:creationId xmlns:a16="http://schemas.microsoft.com/office/drawing/2014/main" id="{173799A0-ECB5-493E-9E49-2EA45E4248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7" name="Freeform 28">
              <a:extLst>
                <a:ext uri="{FF2B5EF4-FFF2-40B4-BE49-F238E27FC236}">
                  <a16:creationId xmlns:a16="http://schemas.microsoft.com/office/drawing/2014/main" id="{33E96A3F-7E78-4890-94D5-D7E3CB3B23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8" name="Freeform 29">
              <a:extLst>
                <a:ext uri="{FF2B5EF4-FFF2-40B4-BE49-F238E27FC236}">
                  <a16:creationId xmlns:a16="http://schemas.microsoft.com/office/drawing/2014/main" id="{531E9948-2329-4042-8C88-955E4DCDD7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9" name="Freeform 30">
              <a:extLst>
                <a:ext uri="{FF2B5EF4-FFF2-40B4-BE49-F238E27FC236}">
                  <a16:creationId xmlns:a16="http://schemas.microsoft.com/office/drawing/2014/main" id="{54F08FC5-B24A-449D-BFE5-234C81F9D5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0" name="Freeform 31">
              <a:extLst>
                <a:ext uri="{FF2B5EF4-FFF2-40B4-BE49-F238E27FC236}">
                  <a16:creationId xmlns:a16="http://schemas.microsoft.com/office/drawing/2014/main" id="{FE60F094-8651-44F7-800A-5C5878936E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1" name="Freeform 32">
              <a:extLst>
                <a:ext uri="{FF2B5EF4-FFF2-40B4-BE49-F238E27FC236}">
                  <a16:creationId xmlns:a16="http://schemas.microsoft.com/office/drawing/2014/main" id="{97B6F0CB-D65A-4FE1-82D0-C900FE691B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2" name="Freeform 34">
              <a:extLst>
                <a:ext uri="{FF2B5EF4-FFF2-40B4-BE49-F238E27FC236}">
                  <a16:creationId xmlns:a16="http://schemas.microsoft.com/office/drawing/2014/main" id="{C5EA344F-8008-488F-91D7-61F621AFAF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3" name="Freeform 35">
              <a:extLst>
                <a:ext uri="{FF2B5EF4-FFF2-40B4-BE49-F238E27FC236}">
                  <a16:creationId xmlns:a16="http://schemas.microsoft.com/office/drawing/2014/main" id="{E3D1E55F-4B1E-4DF3-A491-0D8570B298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4" name="Freeform 36">
              <a:extLst>
                <a:ext uri="{FF2B5EF4-FFF2-40B4-BE49-F238E27FC236}">
                  <a16:creationId xmlns:a16="http://schemas.microsoft.com/office/drawing/2014/main" id="{E873DE5C-24B0-4BF4-8297-4BA1E4AAFF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5" name="Freeform 37">
              <a:extLst>
                <a:ext uri="{FF2B5EF4-FFF2-40B4-BE49-F238E27FC236}">
                  <a16:creationId xmlns:a16="http://schemas.microsoft.com/office/drawing/2014/main" id="{0CB938A8-5CF0-4C5E-984C-0CAEB0C3E2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6" name="Freeform 38">
              <a:extLst>
                <a:ext uri="{FF2B5EF4-FFF2-40B4-BE49-F238E27FC236}">
                  <a16:creationId xmlns:a16="http://schemas.microsoft.com/office/drawing/2014/main" id="{78EBBE71-A1CC-4107-AFCC-83E067E576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7" name="Freeform 39">
              <a:extLst>
                <a:ext uri="{FF2B5EF4-FFF2-40B4-BE49-F238E27FC236}">
                  <a16:creationId xmlns:a16="http://schemas.microsoft.com/office/drawing/2014/main" id="{188683EF-DA3F-456E-A35D-B703C1D053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8" name="Freeform 40">
              <a:extLst>
                <a:ext uri="{FF2B5EF4-FFF2-40B4-BE49-F238E27FC236}">
                  <a16:creationId xmlns:a16="http://schemas.microsoft.com/office/drawing/2014/main" id="{67455D6C-9F5E-48F6-9D90-B3BF88850F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9" name="Freeform 41">
              <a:extLst>
                <a:ext uri="{FF2B5EF4-FFF2-40B4-BE49-F238E27FC236}">
                  <a16:creationId xmlns:a16="http://schemas.microsoft.com/office/drawing/2014/main" id="{2049801F-BD8D-4E9D-AAEA-FAFAAC41C8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0" name="Freeform 42">
              <a:extLst>
                <a:ext uri="{FF2B5EF4-FFF2-40B4-BE49-F238E27FC236}">
                  <a16:creationId xmlns:a16="http://schemas.microsoft.com/office/drawing/2014/main" id="{05096163-0CFF-4224-8C90-BA89F552F8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1" name="Freeform 43">
              <a:extLst>
                <a:ext uri="{FF2B5EF4-FFF2-40B4-BE49-F238E27FC236}">
                  <a16:creationId xmlns:a16="http://schemas.microsoft.com/office/drawing/2014/main" id="{F9AE60ED-4BD6-40E5-A3C9-CDC44B29DF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2" name="Freeform 44">
              <a:extLst>
                <a:ext uri="{FF2B5EF4-FFF2-40B4-BE49-F238E27FC236}">
                  <a16:creationId xmlns:a16="http://schemas.microsoft.com/office/drawing/2014/main" id="{DA4117E0-3B90-46EB-B97A-0867BD9DA1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3" name="Freeform 45">
              <a:extLst>
                <a:ext uri="{FF2B5EF4-FFF2-40B4-BE49-F238E27FC236}">
                  <a16:creationId xmlns:a16="http://schemas.microsoft.com/office/drawing/2014/main" id="{761EEC17-AA04-4CC5-B696-C93A624A73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4" name="Freeform 46">
              <a:extLst>
                <a:ext uri="{FF2B5EF4-FFF2-40B4-BE49-F238E27FC236}">
                  <a16:creationId xmlns:a16="http://schemas.microsoft.com/office/drawing/2014/main" id="{19E01E8B-2F3E-4806-9747-A9FD6D7CAB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5" name="Freeform 47">
              <a:extLst>
                <a:ext uri="{FF2B5EF4-FFF2-40B4-BE49-F238E27FC236}">
                  <a16:creationId xmlns:a16="http://schemas.microsoft.com/office/drawing/2014/main" id="{31CE3624-CAB2-42C8-A51A-24F5AB0888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6" name="Freeform 48">
              <a:extLst>
                <a:ext uri="{FF2B5EF4-FFF2-40B4-BE49-F238E27FC236}">
                  <a16:creationId xmlns:a16="http://schemas.microsoft.com/office/drawing/2014/main" id="{6046A1D0-D1B4-4EA9-B279-0BB0EB50C4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7" name="Freeform 49">
              <a:extLst>
                <a:ext uri="{FF2B5EF4-FFF2-40B4-BE49-F238E27FC236}">
                  <a16:creationId xmlns:a16="http://schemas.microsoft.com/office/drawing/2014/main" id="{D4B7AB6C-F51F-4D3C-B7AD-C1C1D664E3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8" name="Freeform 50">
              <a:extLst>
                <a:ext uri="{FF2B5EF4-FFF2-40B4-BE49-F238E27FC236}">
                  <a16:creationId xmlns:a16="http://schemas.microsoft.com/office/drawing/2014/main" id="{8E10AC4C-338C-4C57-B1AE-E90AD68207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9" name="Freeform 51">
              <a:extLst>
                <a:ext uri="{FF2B5EF4-FFF2-40B4-BE49-F238E27FC236}">
                  <a16:creationId xmlns:a16="http://schemas.microsoft.com/office/drawing/2014/main" id="{34BF4F08-8DEC-4C2B-A2AF-788F7F1E48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0" name="Freeform 52">
              <a:extLst>
                <a:ext uri="{FF2B5EF4-FFF2-40B4-BE49-F238E27FC236}">
                  <a16:creationId xmlns:a16="http://schemas.microsoft.com/office/drawing/2014/main" id="{CFAEED60-DD64-46E7-8E79-CE50C14F1A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1" name="Freeform 53">
              <a:extLst>
                <a:ext uri="{FF2B5EF4-FFF2-40B4-BE49-F238E27FC236}">
                  <a16:creationId xmlns:a16="http://schemas.microsoft.com/office/drawing/2014/main" id="{71261761-F990-43CC-844E-2C0A2477EF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2" name="Freeform 54">
              <a:extLst>
                <a:ext uri="{FF2B5EF4-FFF2-40B4-BE49-F238E27FC236}">
                  <a16:creationId xmlns:a16="http://schemas.microsoft.com/office/drawing/2014/main" id="{D4D822F0-487A-41CD-89A2-BFEAF94DA3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3" name="Freeform 55">
              <a:extLst>
                <a:ext uri="{FF2B5EF4-FFF2-40B4-BE49-F238E27FC236}">
                  <a16:creationId xmlns:a16="http://schemas.microsoft.com/office/drawing/2014/main" id="{64127AD4-1815-4284-AA88-8E4CBE2BEB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4" name="Freeform 56">
              <a:extLst>
                <a:ext uri="{FF2B5EF4-FFF2-40B4-BE49-F238E27FC236}">
                  <a16:creationId xmlns:a16="http://schemas.microsoft.com/office/drawing/2014/main" id="{BD21305C-D290-41CE-8BC3-99457C64FB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5" name="Freeform 57">
              <a:extLst>
                <a:ext uri="{FF2B5EF4-FFF2-40B4-BE49-F238E27FC236}">
                  <a16:creationId xmlns:a16="http://schemas.microsoft.com/office/drawing/2014/main" id="{C54B15DF-E6D7-4531-BBF7-8FF9AA9A4B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Freeform 58">
              <a:extLst>
                <a:ext uri="{FF2B5EF4-FFF2-40B4-BE49-F238E27FC236}">
                  <a16:creationId xmlns:a16="http://schemas.microsoft.com/office/drawing/2014/main" id="{4D304613-492C-427C-A02E-E05ACE6B32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59">
              <a:extLst>
                <a:ext uri="{FF2B5EF4-FFF2-40B4-BE49-F238E27FC236}">
                  <a16:creationId xmlns:a16="http://schemas.microsoft.com/office/drawing/2014/main" id="{52AED092-BCE9-47D3-8D39-F2C4684C61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60">
              <a:extLst>
                <a:ext uri="{FF2B5EF4-FFF2-40B4-BE49-F238E27FC236}">
                  <a16:creationId xmlns:a16="http://schemas.microsoft.com/office/drawing/2014/main" id="{E9BCC919-A30E-4FA5-91D6-D4CA02EF09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61">
              <a:extLst>
                <a:ext uri="{FF2B5EF4-FFF2-40B4-BE49-F238E27FC236}">
                  <a16:creationId xmlns:a16="http://schemas.microsoft.com/office/drawing/2014/main" id="{6CFE3E2A-8488-4AFD-ABAE-938C82F379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62">
              <a:extLst>
                <a:ext uri="{FF2B5EF4-FFF2-40B4-BE49-F238E27FC236}">
                  <a16:creationId xmlns:a16="http://schemas.microsoft.com/office/drawing/2014/main" id="{AE6E86CC-9825-414A-B885-AD3D5F84D6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BABC578D-5081-452E-A28F-C835C1DA64A1}"/>
              </a:ext>
            </a:extLst>
          </p:cNvPr>
          <p:cNvSpPr/>
          <p:nvPr userDrawn="1"/>
        </p:nvSpPr>
        <p:spPr>
          <a:xfrm>
            <a:off x="6499358" y="-1"/>
            <a:ext cx="5704638" cy="6879660"/>
          </a:xfrm>
          <a:custGeom>
            <a:avLst/>
            <a:gdLst>
              <a:gd name="connsiteX0" fmla="*/ 1684339 w 5704638"/>
              <a:gd name="connsiteY0" fmla="*/ 0 h 6879660"/>
              <a:gd name="connsiteX1" fmla="*/ 5704638 w 5704638"/>
              <a:gd name="connsiteY1" fmla="*/ 0 h 6879660"/>
              <a:gd name="connsiteX2" fmla="*/ 5704638 w 5704638"/>
              <a:gd name="connsiteY2" fmla="*/ 6879660 h 6879660"/>
              <a:gd name="connsiteX3" fmla="*/ 1684339 w 5704638"/>
              <a:gd name="connsiteY3" fmla="*/ 6879660 h 6879660"/>
              <a:gd name="connsiteX4" fmla="*/ 0 w 5704638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4638" h="6879660">
                <a:moveTo>
                  <a:pt x="1684339" y="0"/>
                </a:moveTo>
                <a:lnTo>
                  <a:pt x="5704638" y="0"/>
                </a:lnTo>
                <a:lnTo>
                  <a:pt x="5704638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39968" t="-3581" r="-35868" b="-881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3" name="Text Placeholder 140">
            <a:extLst>
              <a:ext uri="{FF2B5EF4-FFF2-40B4-BE49-F238E27FC236}">
                <a16:creationId xmlns:a16="http://schemas.microsoft.com/office/drawing/2014/main" id="{06AF1983-185F-47DE-98ED-8E65C1C77DF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8D9D2841-CD85-42CB-9788-F269FA32FEC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361214058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1F917-01CE-4331-AB1E-74B962EECC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8765" y="395066"/>
            <a:ext cx="10296000" cy="887360"/>
          </a:xfrm>
        </p:spPr>
        <p:txBody>
          <a:bodyPr/>
          <a:lstStyle>
            <a:lvl1pPr>
              <a:defRPr/>
            </a:lvl1pPr>
          </a:lstStyle>
          <a:p>
            <a:r>
              <a:rPr lang="en-AU" noProof="0" dirty="0"/>
              <a:t>Title and 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7AD5C-27FE-4927-A5C6-D642B489CA2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16358" y="1532415"/>
            <a:ext cx="11408407" cy="43769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AU" noProof="0" dirty="0"/>
              <a:t>Click to add text, or click on the relevant icon at the centre of the placeholder to add: Table / Chart / SmartArt / Image / Media. 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43E2C-891A-4EFA-B177-79A203A95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9B32D-F9FA-4261-B185-C59FA1578162}" type="datetime1">
              <a:rPr lang="en-AU" noProof="0" smtClean="0"/>
              <a:t>1/8/20</a:t>
            </a:fld>
            <a:endParaRPr lang="en-AU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8311-B38F-4316-93C3-A38E25C4D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BCB2E-0337-4FDD-956F-BDAC9ED1A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</p:spTree>
    <p:extLst>
      <p:ext uri="{BB962C8B-B14F-4D97-AF65-F5344CB8AC3E}">
        <p14:creationId xmlns:p14="http://schemas.microsoft.com/office/powerpoint/2010/main" val="309709862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1F917-01CE-4331-AB1E-74B962EECC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8765" y="395066"/>
            <a:ext cx="10296000" cy="887360"/>
          </a:xfrm>
        </p:spPr>
        <p:txBody>
          <a:bodyPr/>
          <a:lstStyle>
            <a:lvl1pPr>
              <a:defRPr/>
            </a:lvl1pPr>
          </a:lstStyle>
          <a:p>
            <a:r>
              <a:rPr lang="en-AU" noProof="0" dirty="0"/>
              <a:t>Two 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7AD5C-27FE-4927-A5C6-D642B489CA2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16358" y="1532415"/>
            <a:ext cx="5400000" cy="43769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AU" noProof="0" dirty="0"/>
              <a:t>Click to add text, or click on the relevant icon at the centre of the placeholder to add: Table / Chart / SmartArt / Image / Media. 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43E2C-891A-4EFA-B177-79A203A95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9B32D-F9FA-4261-B185-C59FA1578162}" type="datetime1">
              <a:rPr lang="en-AU" noProof="0" smtClean="0"/>
              <a:t>1/8/20</a:t>
            </a:fld>
            <a:endParaRPr lang="en-AU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8311-B38F-4316-93C3-A38E25C4D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BCB2E-0337-4FDD-956F-BDAC9ED1A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7A73130-BD65-49F1-9021-B25378530968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313741" y="1532415"/>
            <a:ext cx="5400000" cy="43769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AU" noProof="0" dirty="0"/>
              <a:t>Click to add text, or click on the relevant icon at the centre of the placeholder to add: Table / Chart / SmartArt / Image / Media. 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9001401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1F917-01CE-4331-AB1E-74B962EECC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8765" y="395066"/>
            <a:ext cx="10296000" cy="887360"/>
          </a:xfrm>
        </p:spPr>
        <p:txBody>
          <a:bodyPr/>
          <a:lstStyle>
            <a:lvl1pPr>
              <a:defRPr/>
            </a:lvl1pPr>
          </a:lstStyle>
          <a:p>
            <a:r>
              <a:rPr lang="en-AU" noProof="0" dirty="0"/>
              <a:t>Two column text 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43E2C-891A-4EFA-B177-79A203A95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3400A-F88E-43AE-A990-A2146D650ECD}" type="datetime1">
              <a:rPr lang="en-AU" noProof="0" smtClean="0"/>
              <a:t>1/8/20</a:t>
            </a:fld>
            <a:endParaRPr lang="en-AU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8311-B38F-4316-93C3-A38E25C4D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BCB2E-0337-4FDD-956F-BDAC9ED1A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16358" y="1532415"/>
            <a:ext cx="11408407" cy="4459190"/>
          </a:xfrm>
        </p:spPr>
        <p:txBody>
          <a:bodyPr numCol="2" spcCol="360000"/>
          <a:lstStyle>
            <a:lvl1pPr>
              <a:defRPr/>
            </a:lvl1pPr>
          </a:lstStyle>
          <a:p>
            <a:pPr lvl="0"/>
            <a:r>
              <a:rPr lang="en-AU" noProof="0" dirty="0"/>
              <a:t>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9324917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1F917-01CE-4331-AB1E-74B962EECC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8765" y="395066"/>
            <a:ext cx="10296000" cy="887360"/>
          </a:xfrm>
        </p:spPr>
        <p:txBody>
          <a:bodyPr/>
          <a:lstStyle>
            <a:lvl1pPr>
              <a:defRPr/>
            </a:lvl1pPr>
          </a:lstStyle>
          <a:p>
            <a:r>
              <a:rPr lang="en-AU" noProof="0" dirty="0"/>
              <a:t>Three column text 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43E2C-891A-4EFA-B177-79A203A95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57AC4-CA73-4AA5-94CF-7FC707DB7435}" type="datetime1">
              <a:rPr lang="en-AU" noProof="0" smtClean="0"/>
              <a:t>1/8/20</a:t>
            </a:fld>
            <a:endParaRPr lang="en-AU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8311-B38F-4316-93C3-A38E25C4D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BCB2E-0337-4FDD-956F-BDAC9ED1A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358" y="1532415"/>
            <a:ext cx="11408407" cy="4459189"/>
          </a:xfrm>
        </p:spPr>
        <p:txBody>
          <a:bodyPr numCol="3" spcCol="360000"/>
          <a:lstStyle/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344054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part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10" name="Picture Placeholder 138">
            <a:extLst>
              <a:ext uri="{FF2B5EF4-FFF2-40B4-BE49-F238E27FC236}">
                <a16:creationId xmlns:a16="http://schemas.microsoft.com/office/drawing/2014/main" id="{D91BA0D4-62CE-4418-96F2-0B48EF32B9D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72241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noFill/>
        </p:spPr>
        <p:txBody>
          <a:bodyPr wrap="square" lIns="576000" tIns="1728000" rIns="360000" bIns="360000">
            <a:noAutofit/>
          </a:bodyPr>
          <a:lstStyle>
            <a:lvl1pPr algn="l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noProof="0" dirty="0"/>
              <a:t>Click central icon to add picture or pattern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3AFBB0F5-5EB0-405F-9812-3F6111C207C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</p:grpSpPr>
        <p:sp>
          <p:nvSpPr>
            <p:cNvPr id="72" name="AutoShape 3">
              <a:extLst>
                <a:ext uri="{FF2B5EF4-FFF2-40B4-BE49-F238E27FC236}">
                  <a16:creationId xmlns:a16="http://schemas.microsoft.com/office/drawing/2014/main" id="{EE348DCA-F65E-472C-8E94-01A3FE818BC6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3" name="Rectangle 5">
              <a:extLst>
                <a:ext uri="{FF2B5EF4-FFF2-40B4-BE49-F238E27FC236}">
                  <a16:creationId xmlns:a16="http://schemas.microsoft.com/office/drawing/2014/main" id="{43ED83A1-CC4D-42EA-8ABE-37ED66A6485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C14D3AFF-4015-4ADB-AB21-B4EADD0CA3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338B28A6-DBB6-499A-9175-D30CDBFB65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8">
              <a:extLst>
                <a:ext uri="{FF2B5EF4-FFF2-40B4-BE49-F238E27FC236}">
                  <a16:creationId xmlns:a16="http://schemas.microsoft.com/office/drawing/2014/main" id="{B4F42473-3AD2-48CF-9DF2-688A050792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4CFCC169-6EE2-4286-8FE4-D99450A443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9D240A6C-65D8-4404-BD21-34BFC830B9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1">
              <a:extLst>
                <a:ext uri="{FF2B5EF4-FFF2-40B4-BE49-F238E27FC236}">
                  <a16:creationId xmlns:a16="http://schemas.microsoft.com/office/drawing/2014/main" id="{D2693798-E801-4A01-899D-3526F4E679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285079AC-870B-48A5-93B9-BCEBA2C149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3">
              <a:extLst>
                <a:ext uri="{FF2B5EF4-FFF2-40B4-BE49-F238E27FC236}">
                  <a16:creationId xmlns:a16="http://schemas.microsoft.com/office/drawing/2014/main" id="{999F3F9A-C895-4189-8520-0793CCCD0B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4">
              <a:extLst>
                <a:ext uri="{FF2B5EF4-FFF2-40B4-BE49-F238E27FC236}">
                  <a16:creationId xmlns:a16="http://schemas.microsoft.com/office/drawing/2014/main" id="{5161D696-7B40-4240-8A0E-23B94BADBC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5">
              <a:extLst>
                <a:ext uri="{FF2B5EF4-FFF2-40B4-BE49-F238E27FC236}">
                  <a16:creationId xmlns:a16="http://schemas.microsoft.com/office/drawing/2014/main" id="{4C75893E-D358-44AC-A3CF-2EED9778A4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7637E8F0-D81C-476F-8F8E-D9920CB899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871A423F-334B-41DD-AB12-69F4222E2B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F58C111E-E1E0-495A-B19E-19C23BC04A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C13C60D4-33A1-4116-A310-C2D5DDC4EE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A48538EB-0D4D-49B9-BDCF-9D922353F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Rectangle 21">
              <a:extLst>
                <a:ext uri="{FF2B5EF4-FFF2-40B4-BE49-F238E27FC236}">
                  <a16:creationId xmlns:a16="http://schemas.microsoft.com/office/drawing/2014/main" id="{1487FAD7-88D3-4A87-99A7-7B072B555F4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2">
              <a:extLst>
                <a:ext uri="{FF2B5EF4-FFF2-40B4-BE49-F238E27FC236}">
                  <a16:creationId xmlns:a16="http://schemas.microsoft.com/office/drawing/2014/main" id="{8914B577-98F3-43EF-BC4A-E7588E200C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3">
              <a:extLst>
                <a:ext uri="{FF2B5EF4-FFF2-40B4-BE49-F238E27FC236}">
                  <a16:creationId xmlns:a16="http://schemas.microsoft.com/office/drawing/2014/main" id="{B5308D54-22FE-4DA7-BC01-ED460072EF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4">
              <a:extLst>
                <a:ext uri="{FF2B5EF4-FFF2-40B4-BE49-F238E27FC236}">
                  <a16:creationId xmlns:a16="http://schemas.microsoft.com/office/drawing/2014/main" id="{3A60EE4F-D706-499A-8872-B156049D5B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5">
              <a:extLst>
                <a:ext uri="{FF2B5EF4-FFF2-40B4-BE49-F238E27FC236}">
                  <a16:creationId xmlns:a16="http://schemas.microsoft.com/office/drawing/2014/main" id="{3EAF6B99-79B4-43B1-842F-B1AFF0CC1E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26">
              <a:extLst>
                <a:ext uri="{FF2B5EF4-FFF2-40B4-BE49-F238E27FC236}">
                  <a16:creationId xmlns:a16="http://schemas.microsoft.com/office/drawing/2014/main" id="{6C79F926-94C7-4522-9614-397593F62E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27">
              <a:extLst>
                <a:ext uri="{FF2B5EF4-FFF2-40B4-BE49-F238E27FC236}">
                  <a16:creationId xmlns:a16="http://schemas.microsoft.com/office/drawing/2014/main" id="{FDD151CA-6BF4-4036-98ED-05B831B530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28">
              <a:extLst>
                <a:ext uri="{FF2B5EF4-FFF2-40B4-BE49-F238E27FC236}">
                  <a16:creationId xmlns:a16="http://schemas.microsoft.com/office/drawing/2014/main" id="{AB448DEB-E490-4038-8414-1A68B9109C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524059C3-D356-4C34-9C06-DD896588BF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247D07C2-EC7B-4730-92FA-6B8D84B80D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5D6F08FA-2532-4558-9602-AF1744F99F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E685EBE7-869E-41B0-BCD8-FF537CBD5C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4">
              <a:extLst>
                <a:ext uri="{FF2B5EF4-FFF2-40B4-BE49-F238E27FC236}">
                  <a16:creationId xmlns:a16="http://schemas.microsoft.com/office/drawing/2014/main" id="{C3AB8B41-7BD9-44AA-B986-74D53C9AF3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5">
              <a:extLst>
                <a:ext uri="{FF2B5EF4-FFF2-40B4-BE49-F238E27FC236}">
                  <a16:creationId xmlns:a16="http://schemas.microsoft.com/office/drawing/2014/main" id="{EDE8817E-73C2-4561-8428-03CCAFF40C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36">
              <a:extLst>
                <a:ext uri="{FF2B5EF4-FFF2-40B4-BE49-F238E27FC236}">
                  <a16:creationId xmlns:a16="http://schemas.microsoft.com/office/drawing/2014/main" id="{AF8224B5-9A1C-4DFC-9A81-E5FD62FB56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37">
              <a:extLst>
                <a:ext uri="{FF2B5EF4-FFF2-40B4-BE49-F238E27FC236}">
                  <a16:creationId xmlns:a16="http://schemas.microsoft.com/office/drawing/2014/main" id="{1C2A9587-67A6-4716-977B-862BFA82E6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495A0897-65A5-4410-A4A7-BD794D83CD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39">
              <a:extLst>
                <a:ext uri="{FF2B5EF4-FFF2-40B4-BE49-F238E27FC236}">
                  <a16:creationId xmlns:a16="http://schemas.microsoft.com/office/drawing/2014/main" id="{7E97296E-EB49-46E9-8E93-4AA5F3E541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0">
              <a:extLst>
                <a:ext uri="{FF2B5EF4-FFF2-40B4-BE49-F238E27FC236}">
                  <a16:creationId xmlns:a16="http://schemas.microsoft.com/office/drawing/2014/main" id="{2F3461FC-DD4F-4CA4-B2A8-7F4F566F61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1">
              <a:extLst>
                <a:ext uri="{FF2B5EF4-FFF2-40B4-BE49-F238E27FC236}">
                  <a16:creationId xmlns:a16="http://schemas.microsoft.com/office/drawing/2014/main" id="{8908A0F4-A93F-4BE5-8463-B36A8039B5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2">
              <a:extLst>
                <a:ext uri="{FF2B5EF4-FFF2-40B4-BE49-F238E27FC236}">
                  <a16:creationId xmlns:a16="http://schemas.microsoft.com/office/drawing/2014/main" id="{24D30A92-E7FF-424A-B0A9-AC7FE32E77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3">
              <a:extLst>
                <a:ext uri="{FF2B5EF4-FFF2-40B4-BE49-F238E27FC236}">
                  <a16:creationId xmlns:a16="http://schemas.microsoft.com/office/drawing/2014/main" id="{B2A95380-ABEE-40CA-BBE5-1E3411D8CD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4">
              <a:extLst>
                <a:ext uri="{FF2B5EF4-FFF2-40B4-BE49-F238E27FC236}">
                  <a16:creationId xmlns:a16="http://schemas.microsoft.com/office/drawing/2014/main" id="{25364CF1-47E1-42AA-B408-1241E63E8C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5">
              <a:extLst>
                <a:ext uri="{FF2B5EF4-FFF2-40B4-BE49-F238E27FC236}">
                  <a16:creationId xmlns:a16="http://schemas.microsoft.com/office/drawing/2014/main" id="{722A9A6F-E73A-4E34-A53F-A559E043C3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46">
              <a:extLst>
                <a:ext uri="{FF2B5EF4-FFF2-40B4-BE49-F238E27FC236}">
                  <a16:creationId xmlns:a16="http://schemas.microsoft.com/office/drawing/2014/main" id="{7DC776F1-D1BF-4756-9B11-A3922DD28A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47">
              <a:extLst>
                <a:ext uri="{FF2B5EF4-FFF2-40B4-BE49-F238E27FC236}">
                  <a16:creationId xmlns:a16="http://schemas.microsoft.com/office/drawing/2014/main" id="{F702349C-C6E4-46A5-8802-BB88DD4BE2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48">
              <a:extLst>
                <a:ext uri="{FF2B5EF4-FFF2-40B4-BE49-F238E27FC236}">
                  <a16:creationId xmlns:a16="http://schemas.microsoft.com/office/drawing/2014/main" id="{346BC6D5-9E5A-4B92-9611-F9D07EF485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49">
              <a:extLst>
                <a:ext uri="{FF2B5EF4-FFF2-40B4-BE49-F238E27FC236}">
                  <a16:creationId xmlns:a16="http://schemas.microsoft.com/office/drawing/2014/main" id="{2A9DF814-73D8-4894-8B96-23B40E6E90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0">
              <a:extLst>
                <a:ext uri="{FF2B5EF4-FFF2-40B4-BE49-F238E27FC236}">
                  <a16:creationId xmlns:a16="http://schemas.microsoft.com/office/drawing/2014/main" id="{58C1703B-88EC-4C9F-B827-837D126B61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1">
              <a:extLst>
                <a:ext uri="{FF2B5EF4-FFF2-40B4-BE49-F238E27FC236}">
                  <a16:creationId xmlns:a16="http://schemas.microsoft.com/office/drawing/2014/main" id="{7589E396-ADCF-4596-8DE4-4379AFCE7E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2">
              <a:extLst>
                <a:ext uri="{FF2B5EF4-FFF2-40B4-BE49-F238E27FC236}">
                  <a16:creationId xmlns:a16="http://schemas.microsoft.com/office/drawing/2014/main" id="{C49FDA79-CF20-4CA4-9EC3-273E88B10C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3">
              <a:extLst>
                <a:ext uri="{FF2B5EF4-FFF2-40B4-BE49-F238E27FC236}">
                  <a16:creationId xmlns:a16="http://schemas.microsoft.com/office/drawing/2014/main" id="{EAF66CB7-8F32-4F0C-B5A2-11A6143DA7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4">
              <a:extLst>
                <a:ext uri="{FF2B5EF4-FFF2-40B4-BE49-F238E27FC236}">
                  <a16:creationId xmlns:a16="http://schemas.microsoft.com/office/drawing/2014/main" id="{DD4F44F0-927E-4351-9C37-2EE63B71F0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5">
              <a:extLst>
                <a:ext uri="{FF2B5EF4-FFF2-40B4-BE49-F238E27FC236}">
                  <a16:creationId xmlns:a16="http://schemas.microsoft.com/office/drawing/2014/main" id="{92AC303A-678D-4707-A16F-2DA1A07D9D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56">
              <a:extLst>
                <a:ext uri="{FF2B5EF4-FFF2-40B4-BE49-F238E27FC236}">
                  <a16:creationId xmlns:a16="http://schemas.microsoft.com/office/drawing/2014/main" id="{4BCFC9F6-3BBE-4394-851E-3738C7D6EB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57">
              <a:extLst>
                <a:ext uri="{FF2B5EF4-FFF2-40B4-BE49-F238E27FC236}">
                  <a16:creationId xmlns:a16="http://schemas.microsoft.com/office/drawing/2014/main" id="{D4997C90-4986-45C1-9DAC-A5D26B02F3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58">
              <a:extLst>
                <a:ext uri="{FF2B5EF4-FFF2-40B4-BE49-F238E27FC236}">
                  <a16:creationId xmlns:a16="http://schemas.microsoft.com/office/drawing/2014/main" id="{ACC13E25-4EE3-4A63-B0AF-2162BB78EC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8" name="Freeform 59">
              <a:extLst>
                <a:ext uri="{FF2B5EF4-FFF2-40B4-BE49-F238E27FC236}">
                  <a16:creationId xmlns:a16="http://schemas.microsoft.com/office/drawing/2014/main" id="{87AA0A80-577E-43A6-B738-0BAFE7F7B4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9" name="Freeform 60">
              <a:extLst>
                <a:ext uri="{FF2B5EF4-FFF2-40B4-BE49-F238E27FC236}">
                  <a16:creationId xmlns:a16="http://schemas.microsoft.com/office/drawing/2014/main" id="{3DBFF628-46A4-41BD-9FA9-3D4418E866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0" name="Freeform 61">
              <a:extLst>
                <a:ext uri="{FF2B5EF4-FFF2-40B4-BE49-F238E27FC236}">
                  <a16:creationId xmlns:a16="http://schemas.microsoft.com/office/drawing/2014/main" id="{D6413240-42B4-45DB-BBA2-56A1CDBD3C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1" name="Freeform 62">
              <a:extLst>
                <a:ext uri="{FF2B5EF4-FFF2-40B4-BE49-F238E27FC236}">
                  <a16:creationId xmlns:a16="http://schemas.microsoft.com/office/drawing/2014/main" id="{8AAB2B20-3978-4858-9836-C1351201A6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66" name="Picture Placeholder 2">
            <a:extLst>
              <a:ext uri="{FF2B5EF4-FFF2-40B4-BE49-F238E27FC236}">
                <a16:creationId xmlns:a16="http://schemas.microsoft.com/office/drawing/2014/main" id="{A60525C7-BF5C-4763-BFD2-4489EB5B78B7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500062" y="5410200"/>
            <a:ext cx="1939655" cy="923925"/>
          </a:xfrm>
        </p:spPr>
        <p:txBody>
          <a:bodyPr/>
          <a:lstStyle>
            <a:lvl1pPr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dirty="0"/>
              <a:t>Click to add partner logos</a:t>
            </a:r>
          </a:p>
        </p:txBody>
      </p:sp>
      <p:sp>
        <p:nvSpPr>
          <p:cNvPr id="67" name="Picture Placeholder 2">
            <a:extLst>
              <a:ext uri="{FF2B5EF4-FFF2-40B4-BE49-F238E27FC236}">
                <a16:creationId xmlns:a16="http://schemas.microsoft.com/office/drawing/2014/main" id="{2B0AC9A8-08B7-4674-84A9-EE81504DB88C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2601859" y="5410200"/>
            <a:ext cx="1939655" cy="923925"/>
          </a:xfrm>
        </p:spPr>
        <p:txBody>
          <a:bodyPr/>
          <a:lstStyle>
            <a:lvl1pPr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dirty="0"/>
              <a:t>Click to add partner logos</a:t>
            </a:r>
          </a:p>
        </p:txBody>
      </p:sp>
      <p:sp>
        <p:nvSpPr>
          <p:cNvPr id="68" name="Picture Placeholder 2">
            <a:extLst>
              <a:ext uri="{FF2B5EF4-FFF2-40B4-BE49-F238E27FC236}">
                <a16:creationId xmlns:a16="http://schemas.microsoft.com/office/drawing/2014/main" id="{05998953-BBE0-4246-B9BC-50453554F00A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703656" y="5410200"/>
            <a:ext cx="1939655" cy="923925"/>
          </a:xfrm>
        </p:spPr>
        <p:txBody>
          <a:bodyPr/>
          <a:lstStyle>
            <a:lvl1pPr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dirty="0"/>
              <a:t>Click to add partner logos</a:t>
            </a:r>
          </a:p>
        </p:txBody>
      </p:sp>
      <p:sp>
        <p:nvSpPr>
          <p:cNvPr id="132" name="Text Placeholder 140">
            <a:extLst>
              <a:ext uri="{FF2B5EF4-FFF2-40B4-BE49-F238E27FC236}">
                <a16:creationId xmlns:a16="http://schemas.microsoft.com/office/drawing/2014/main" id="{CF59814C-B444-4ECE-A32B-683E53AD205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494666" y="686883"/>
            <a:ext cx="3776837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74" name="Text Placeholder 135">
            <a:extLst>
              <a:ext uri="{FF2B5EF4-FFF2-40B4-BE49-F238E27FC236}">
                <a16:creationId xmlns:a16="http://schemas.microsoft.com/office/drawing/2014/main" id="{4AA778C4-F038-4603-85A2-34141147C14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601859" y="630906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252291661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and Pres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357" y="1532415"/>
            <a:ext cx="7559430" cy="592453"/>
          </a:xfrm>
        </p:spPr>
        <p:txBody>
          <a:bodyPr numCol="1" spcCol="360000"/>
          <a:lstStyle/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D51BC2A-07E6-4F57-A3D0-BC904E276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6447022" cy="88736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C0ED71-D102-4A47-8D49-527E513DAA1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2DF14112-10F2-4A1F-8E84-625C042A78A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136900" y="433468"/>
            <a:ext cx="3621629" cy="5739039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25545" t="-2787" r="-25545" b="-2787"/>
            </a:stretch>
          </a:blip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dirty="0"/>
              <a:t>Click icon to add image of presenter</a:t>
            </a:r>
          </a:p>
        </p:txBody>
      </p:sp>
      <p:sp>
        <p:nvSpPr>
          <p:cNvPr id="10" name="Media Placeholder 5">
            <a:extLst>
              <a:ext uri="{FF2B5EF4-FFF2-40B4-BE49-F238E27FC236}">
                <a16:creationId xmlns:a16="http://schemas.microsoft.com/office/drawing/2014/main" id="{D4618085-6A58-496C-A30D-555A1C153755}"/>
              </a:ext>
            </a:extLst>
          </p:cNvPr>
          <p:cNvSpPr>
            <a:spLocks noGrp="1"/>
          </p:cNvSpPr>
          <p:nvPr>
            <p:ph type="media" sz="quarter" idx="17" hasCustomPrompt="1"/>
          </p:nvPr>
        </p:nvSpPr>
        <p:spPr>
          <a:xfrm>
            <a:off x="433469" y="2124868"/>
            <a:ext cx="7442318" cy="4047639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dirty="0"/>
              <a:t>Click icon to add video 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48E018D-B91E-4FCF-8E3D-E1119B796B64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1/8/20</a:t>
            </a:fld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674060-CB40-4866-BC46-412241E584C8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144373596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359" y="1532415"/>
            <a:ext cx="6326668" cy="4459190"/>
          </a:xfrm>
        </p:spPr>
        <p:txBody>
          <a:bodyPr numCol="1" spcCol="360000"/>
          <a:lstStyle/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52293B1-CA6A-4F4E-91FF-99F08DA214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929159" y="433469"/>
            <a:ext cx="4829371" cy="5739032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D51BC2A-07E6-4F57-A3D0-BC904E276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5214261" cy="88736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B5C923-130F-4CE2-B289-D278C823149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2AA6262-DA14-43FE-B7AA-479C75CB9FFA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1/8/20</a:t>
            </a:fld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F1FC4A-C989-4916-B28D-469943DEEFD4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174628951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tw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359" y="1532415"/>
            <a:ext cx="6326668" cy="3894165"/>
          </a:xfrm>
        </p:spPr>
        <p:txBody>
          <a:bodyPr numCol="1" spcCol="360000"/>
          <a:lstStyle/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CEFDF54-79BF-4A62-9A89-30BB4DEA2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5214261" cy="88736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BF7CC0-017F-45FE-92AB-638C82778A12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D5D96E0D-0308-450C-A1B8-18356D2C1715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929160" y="433470"/>
            <a:ext cx="4829370" cy="2789708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84117D5A-86B7-4AD4-AEA3-09FD38F3CFB8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929159" y="3385373"/>
            <a:ext cx="4829371" cy="2787128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AF26E98-E7B3-401C-BBD3-44AED288710C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1/8/20</a:t>
            </a:fld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53FC3F-C9AF-4833-9D51-51399AED9176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410239736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thre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359" y="1532415"/>
            <a:ext cx="6326668" cy="4459190"/>
          </a:xfrm>
        </p:spPr>
        <p:txBody>
          <a:bodyPr numCol="1" spcCol="360000"/>
          <a:lstStyle/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A715146-2554-48EE-B19F-EB08682D4D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5214261" cy="88736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DA04E8-A36A-4835-AEDD-DEE7F9EE0FA4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2EBC3B63-F8E6-4CD5-A3CE-0A68BD6D24E9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929159" y="3385373"/>
            <a:ext cx="4829371" cy="2787128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E739982C-B3F1-49FA-A015-50C5BA9FD40B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929160" y="433469"/>
            <a:ext cx="2340000" cy="2789709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31841E0A-6DB9-42D0-BD80-57DE7F80C2ED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9465648" y="433469"/>
            <a:ext cx="2292882" cy="2789709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D3F4A80-45A0-4953-8364-5BB35BEE19EA}"/>
              </a:ext>
            </a:extLst>
          </p:cNvPr>
          <p:cNvSpPr>
            <a:spLocks noGrp="1"/>
          </p:cNvSpPr>
          <p:nvPr>
            <p:ph type="dt" sz="half" idx="27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1/8/20</a:t>
            </a:fld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9BD119-1E9F-42C8-BBE3-BA1D5B3AB4DB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122627533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fou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359" y="1532415"/>
            <a:ext cx="6326668" cy="4459190"/>
          </a:xfrm>
        </p:spPr>
        <p:txBody>
          <a:bodyPr numCol="1" spcCol="360000"/>
          <a:lstStyle/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B543F44-FB67-4998-BE74-154B2E107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5214261" cy="88736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CC5649-0B68-4930-83FB-57F771940674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1A6C2717-A40C-4B91-A59E-476ABCBFA49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929159" y="3385373"/>
            <a:ext cx="4829371" cy="2787128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E5CE3F13-4F10-496E-9AF5-EB9AD5EEB8CD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929160" y="433469"/>
            <a:ext cx="2340000" cy="2789709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4F400719-C365-4225-A532-5F986A18ECA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456458" y="433469"/>
            <a:ext cx="2302072" cy="1331839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2B1DF00D-30B2-490C-B3B2-6E92730487D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456458" y="1953366"/>
            <a:ext cx="2302072" cy="1273502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AADCC63-20FE-4D59-BB93-369A8D612D40}"/>
              </a:ext>
            </a:extLst>
          </p:cNvPr>
          <p:cNvSpPr>
            <a:spLocks noGrp="1"/>
          </p:cNvSpPr>
          <p:nvPr>
            <p:ph type="dt" sz="half" idx="26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1/8/20</a:t>
            </a:fld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F80D9D-A3A2-4222-913D-0FD981A9D57E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310901255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52293B1-CA6A-4F4E-91FF-99F08DA214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33470" y="433470"/>
            <a:ext cx="11325062" cy="5991061"/>
          </a:xfrm>
          <a:solidFill>
            <a:schemeClr val="bg1">
              <a:lumMod val="85000"/>
            </a:schemeClr>
          </a:solidFill>
        </p:spPr>
        <p:txBody>
          <a:bodyPr lIns="936000" tIns="180000" rIns="180000" bIns="180000">
            <a:normAutofit/>
          </a:bodyPr>
          <a:lstStyle>
            <a:lvl1pPr algn="l"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128" name="Text Placeholder 135">
            <a:extLst>
              <a:ext uri="{FF2B5EF4-FFF2-40B4-BE49-F238E27FC236}">
                <a16:creationId xmlns:a16="http://schemas.microsoft.com/office/drawing/2014/main" id="{0C3C7B2F-708A-4AE4-81D4-A81DA4A14F40}"/>
              </a:ext>
            </a:extLst>
          </p:cNvPr>
          <p:cNvSpPr>
            <a:spLocks noGrp="1" noChangeAspect="1"/>
          </p:cNvSpPr>
          <p:nvPr>
            <p:ph type="body" sz="quarter" idx="15" hasCustomPrompt="1"/>
          </p:nvPr>
        </p:nvSpPr>
        <p:spPr>
          <a:xfrm>
            <a:off x="433470" y="433470"/>
            <a:ext cx="720000" cy="720000"/>
          </a:xfr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>
              <a:defRPr sz="200">
                <a:solidFill>
                  <a:schemeClr val="tx2"/>
                </a:solidFill>
              </a:defRPr>
            </a:lvl1pPr>
            <a:lvl2pPr marL="0" indent="0">
              <a:defRPr sz="200">
                <a:solidFill>
                  <a:schemeClr val="tx2"/>
                </a:solidFill>
              </a:defRPr>
            </a:lvl2pPr>
            <a:lvl3pPr marL="0" indent="0">
              <a:defRPr sz="200">
                <a:solidFill>
                  <a:schemeClr val="tx2"/>
                </a:solidFill>
              </a:defRPr>
            </a:lvl3pPr>
            <a:lvl4pPr>
              <a:defRPr sz="200">
                <a:solidFill>
                  <a:schemeClr val="tx2"/>
                </a:solidFill>
              </a:defRPr>
            </a:lvl4pPr>
            <a:lvl5pPr>
              <a:defRPr sz="200">
                <a:solidFill>
                  <a:schemeClr val="tx2"/>
                </a:solidFill>
              </a:defRPr>
            </a:lvl5pPr>
            <a:lvl6pPr>
              <a:defRPr sz="200">
                <a:solidFill>
                  <a:schemeClr val="tx2"/>
                </a:solidFill>
              </a:defRPr>
            </a:lvl6pPr>
            <a:lvl7pPr>
              <a:defRPr sz="200">
                <a:solidFill>
                  <a:schemeClr val="tx2"/>
                </a:solidFill>
              </a:defRPr>
            </a:lvl7pPr>
            <a:lvl8pPr>
              <a:defRPr sz="200">
                <a:solidFill>
                  <a:schemeClr val="tx2"/>
                </a:solidFill>
              </a:defRPr>
            </a:lvl8pPr>
            <a:lvl9pPr>
              <a:defRPr sz="2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/>
              <a:t>       </a:t>
            </a:r>
          </a:p>
        </p:txBody>
      </p:sp>
      <p:sp>
        <p:nvSpPr>
          <p:cNvPr id="129" name="Text Placeholder 140">
            <a:extLst>
              <a:ext uri="{FF2B5EF4-FFF2-40B4-BE49-F238E27FC236}">
                <a16:creationId xmlns:a16="http://schemas.microsoft.com/office/drawing/2014/main" id="{74E4AFED-1C0E-4349-B4D8-5619735862F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313784" y="2007045"/>
            <a:ext cx="2965787" cy="826466"/>
          </a:xfrm>
        </p:spPr>
        <p:txBody>
          <a:bodyPr/>
          <a:lstStyle>
            <a:lvl1pPr>
              <a:spcBef>
                <a:spcPts val="500"/>
              </a:spcBef>
              <a:defRPr b="1">
                <a:solidFill>
                  <a:schemeClr val="bg1"/>
                </a:solidFill>
              </a:defRPr>
            </a:lvl1pPr>
            <a:lvl2pPr marL="0" indent="0">
              <a:buNone/>
              <a:defRPr sz="2000">
                <a:solidFill>
                  <a:schemeClr val="bg1"/>
                </a:solidFill>
              </a:defRPr>
            </a:lvl2pPr>
            <a:lvl3pPr marL="0" indent="0">
              <a:buNone/>
              <a:defRPr sz="2000" b="0">
                <a:solidFill>
                  <a:schemeClr val="bg1"/>
                </a:solidFill>
              </a:defRPr>
            </a:lvl3pPr>
            <a:lvl4pPr>
              <a:defRPr sz="2000" b="0">
                <a:solidFill>
                  <a:schemeClr val="bg1"/>
                </a:solidFill>
              </a:defRPr>
            </a:lvl4pPr>
            <a:lvl5pPr>
              <a:defRPr sz="2000" b="0">
                <a:solidFill>
                  <a:schemeClr val="bg1"/>
                </a:solidFill>
              </a:defRPr>
            </a:lvl5pPr>
            <a:lvl6pPr>
              <a:defRPr sz="2000" b="0">
                <a:solidFill>
                  <a:schemeClr val="bg1"/>
                </a:solidFill>
              </a:defRPr>
            </a:lvl6pPr>
            <a:lvl7pPr>
              <a:defRPr sz="2000" b="0">
                <a:solidFill>
                  <a:schemeClr val="bg1"/>
                </a:solidFill>
              </a:defRPr>
            </a:lvl7pPr>
            <a:lvl8pPr>
              <a:defRPr sz="2000">
                <a:solidFill>
                  <a:schemeClr val="bg1"/>
                </a:solidFill>
              </a:defRPr>
            </a:lvl8pPr>
            <a:lvl9pPr>
              <a:defRPr sz="20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Use this for dark images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131" name="Text Placeholder 140">
            <a:extLst>
              <a:ext uri="{FF2B5EF4-FFF2-40B4-BE49-F238E27FC236}">
                <a16:creationId xmlns:a16="http://schemas.microsoft.com/office/drawing/2014/main" id="{3990CB9E-67EF-4DD1-AF68-044AF2AC02B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45656" y="2007045"/>
            <a:ext cx="2965787" cy="826466"/>
          </a:xfrm>
        </p:spPr>
        <p:txBody>
          <a:bodyPr/>
          <a:lstStyle>
            <a:lvl1pPr>
              <a:spcBef>
                <a:spcPts val="500"/>
              </a:spcBef>
              <a:defRPr b="1">
                <a:solidFill>
                  <a:schemeClr val="tx2"/>
                </a:solidFill>
              </a:defRPr>
            </a:lvl1pPr>
            <a:lvl2pPr marL="0" indent="0">
              <a:buNone/>
              <a:defRPr sz="2000">
                <a:solidFill>
                  <a:schemeClr val="tx2"/>
                </a:solidFill>
              </a:defRPr>
            </a:lvl2pPr>
            <a:lvl3pPr marL="0" indent="0">
              <a:buNone/>
              <a:defRPr sz="2000" b="0">
                <a:solidFill>
                  <a:schemeClr val="tx2"/>
                </a:solidFill>
              </a:defRPr>
            </a:lvl3pPr>
            <a:lvl4pPr>
              <a:defRPr sz="2000" b="0">
                <a:solidFill>
                  <a:schemeClr val="tx2"/>
                </a:solidFill>
              </a:defRPr>
            </a:lvl4pPr>
            <a:lvl5pPr>
              <a:defRPr sz="2000" b="0">
                <a:solidFill>
                  <a:schemeClr val="tx2"/>
                </a:solidFill>
              </a:defRPr>
            </a:lvl5pPr>
            <a:lvl6pPr>
              <a:defRPr sz="2000" b="0">
                <a:solidFill>
                  <a:schemeClr val="tx2"/>
                </a:solidFill>
              </a:defRPr>
            </a:lvl6pPr>
            <a:lvl7pPr>
              <a:defRPr sz="2000" b="0">
                <a:solidFill>
                  <a:schemeClr val="tx2"/>
                </a:solidFill>
              </a:defRPr>
            </a:lvl7pPr>
            <a:lvl8pPr>
              <a:defRPr sz="2000">
                <a:solidFill>
                  <a:schemeClr val="tx2"/>
                </a:solidFill>
              </a:defRPr>
            </a:lvl8pPr>
            <a:lvl9pPr>
              <a:defRPr sz="20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Use this for light images</a:t>
            </a:r>
            <a:br>
              <a:rPr lang="en-AU" noProof="0" dirty="0"/>
            </a:br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8352491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6C5FD4-26B4-4C9F-9FC8-80D375B3C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smtClean="0"/>
              <a:t>‹#›</a:t>
            </a:fld>
            <a:endParaRPr lang="en-AU"/>
          </a:p>
        </p:txBody>
      </p:sp>
      <p:sp>
        <p:nvSpPr>
          <p:cNvPr id="64" name="Title 63">
            <a:extLst>
              <a:ext uri="{FF2B5EF4-FFF2-40B4-BE49-F238E27FC236}">
                <a16:creationId xmlns:a16="http://schemas.microsoft.com/office/drawing/2014/main" id="{6588F683-12EB-403B-8215-D3E833481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218518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1F917-01CE-4331-AB1E-74B962EECC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8765" y="395066"/>
            <a:ext cx="10296000" cy="887360"/>
          </a:xfrm>
        </p:spPr>
        <p:txBody>
          <a:bodyPr/>
          <a:lstStyle>
            <a:lvl1pPr>
              <a:defRPr/>
            </a:lvl1pPr>
          </a:lstStyle>
          <a:p>
            <a:r>
              <a:rPr lang="en-AU" noProof="0" dirty="0"/>
              <a:t>Title and 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7AD5C-27FE-4927-A5C6-D642B489CA2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16356" y="1532415"/>
            <a:ext cx="11408409" cy="43769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AU" noProof="0" dirty="0"/>
              <a:t>Click to add text, or click on the relevant icon at the centre of the placeholder to add: Table / Chart / SmartArt / Image / Media. 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43E2C-891A-4EFA-B177-79A203A95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9B32D-F9FA-4261-B185-C59FA1578162}" type="datetime1">
              <a:rPr lang="en-AU" noProof="0" smtClean="0"/>
              <a:t>1/8/20</a:t>
            </a:fld>
            <a:endParaRPr lang="en-AU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8311-B38F-4316-93C3-A38E25C4D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BCB2E-0337-4FDD-956F-BDAC9ED1A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</p:spTree>
    <p:extLst>
      <p:ext uri="{BB962C8B-B14F-4D97-AF65-F5344CB8AC3E}">
        <p14:creationId xmlns:p14="http://schemas.microsoft.com/office/powerpoint/2010/main" val="28342855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1F917-01CE-4331-AB1E-74B962EECC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8765" y="395066"/>
            <a:ext cx="10296000" cy="887360"/>
          </a:xfrm>
        </p:spPr>
        <p:txBody>
          <a:bodyPr/>
          <a:lstStyle>
            <a:lvl1pPr>
              <a:defRPr/>
            </a:lvl1pPr>
          </a:lstStyle>
          <a:p>
            <a:r>
              <a:rPr lang="en-AU" noProof="0" dirty="0"/>
              <a:t>Two 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7AD5C-27FE-4927-A5C6-D642B489CA2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16357" y="1532415"/>
            <a:ext cx="5400000" cy="43769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AU" noProof="0" dirty="0"/>
              <a:t>Click to add text, or click on the relevant icon at the centre of the placeholder to add: Table / Chart / SmartArt / Image / Media. 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43E2C-891A-4EFA-B177-79A203A95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9B32D-F9FA-4261-B185-C59FA1578162}" type="datetime1">
              <a:rPr lang="en-AU" noProof="0" smtClean="0"/>
              <a:t>1/8/20</a:t>
            </a:fld>
            <a:endParaRPr lang="en-AU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8311-B38F-4316-93C3-A38E25C4D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BCB2E-0337-4FDD-956F-BDAC9ED1A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7A73130-BD65-49F1-9021-B25378530968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324765" y="1532415"/>
            <a:ext cx="5400000" cy="43769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AU" noProof="0" dirty="0"/>
              <a:t>Click to add text, or click on the relevant icon at the centre of the placeholder to add: Table / Chart / SmartArt / Image / Media. 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465040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1F917-01CE-4331-AB1E-74B962EECC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8765" y="395066"/>
            <a:ext cx="10296000" cy="887360"/>
          </a:xfrm>
        </p:spPr>
        <p:txBody>
          <a:bodyPr/>
          <a:lstStyle>
            <a:lvl1pPr>
              <a:defRPr/>
            </a:lvl1pPr>
          </a:lstStyle>
          <a:p>
            <a:r>
              <a:rPr lang="en-AU" noProof="0" dirty="0"/>
              <a:t>Two column text 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43E2C-891A-4EFA-B177-79A203A95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3400A-F88E-43AE-A990-A2146D650ECD}" type="datetime1">
              <a:rPr lang="en-AU" noProof="0" smtClean="0"/>
              <a:t>1/8/20</a:t>
            </a:fld>
            <a:endParaRPr lang="en-AU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8311-B38F-4316-93C3-A38E25C4D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BCB2E-0337-4FDD-956F-BDAC9ED1A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16357" y="1532415"/>
            <a:ext cx="11408408" cy="4459190"/>
          </a:xfrm>
        </p:spPr>
        <p:txBody>
          <a:bodyPr numCol="2" spcCol="360000"/>
          <a:lstStyle>
            <a:lvl1pPr>
              <a:defRPr/>
            </a:lvl1pPr>
          </a:lstStyle>
          <a:p>
            <a:pPr lvl="0"/>
            <a:r>
              <a:rPr lang="en-AU" noProof="0" dirty="0"/>
              <a:t>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284868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1F917-01CE-4331-AB1E-74B962EECC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8765" y="395066"/>
            <a:ext cx="10296000" cy="887360"/>
          </a:xfrm>
        </p:spPr>
        <p:txBody>
          <a:bodyPr/>
          <a:lstStyle>
            <a:lvl1pPr>
              <a:defRPr/>
            </a:lvl1pPr>
          </a:lstStyle>
          <a:p>
            <a:r>
              <a:rPr lang="en-AU" noProof="0" dirty="0"/>
              <a:t>Three column text 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43E2C-891A-4EFA-B177-79A203A95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57AC4-CA73-4AA5-94CF-7FC707DB7435}" type="datetime1">
              <a:rPr lang="en-AU" noProof="0" smtClean="0"/>
              <a:t>1/8/20</a:t>
            </a:fld>
            <a:endParaRPr lang="en-AU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8311-B38F-4316-93C3-A38E25C4D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BCB2E-0337-4FDD-956F-BDAC9ED1A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357" y="1532415"/>
            <a:ext cx="11408408" cy="4459189"/>
          </a:xfrm>
        </p:spPr>
        <p:txBody>
          <a:bodyPr numCol="3" spcCol="360000"/>
          <a:lstStyle/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423349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13" Type="http://schemas.openxmlformats.org/officeDocument/2006/relationships/slideLayout" Target="../slideLayouts/slideLayout34.xml"/><Relationship Id="rId18" Type="http://schemas.openxmlformats.org/officeDocument/2006/relationships/slideLayout" Target="../slideLayouts/slideLayout39.xml"/><Relationship Id="rId3" Type="http://schemas.openxmlformats.org/officeDocument/2006/relationships/slideLayout" Target="../slideLayouts/slideLayout24.xml"/><Relationship Id="rId21" Type="http://schemas.openxmlformats.org/officeDocument/2006/relationships/slideLayout" Target="../slideLayouts/slideLayout42.xml"/><Relationship Id="rId7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33.xml"/><Relationship Id="rId17" Type="http://schemas.openxmlformats.org/officeDocument/2006/relationships/slideLayout" Target="../slideLayouts/slideLayout38.xml"/><Relationship Id="rId25" Type="http://schemas.openxmlformats.org/officeDocument/2006/relationships/theme" Target="../theme/theme2.xml"/><Relationship Id="rId2" Type="http://schemas.openxmlformats.org/officeDocument/2006/relationships/slideLayout" Target="../slideLayouts/slideLayout23.xml"/><Relationship Id="rId16" Type="http://schemas.openxmlformats.org/officeDocument/2006/relationships/slideLayout" Target="../slideLayouts/slideLayout37.xml"/><Relationship Id="rId20" Type="http://schemas.openxmlformats.org/officeDocument/2006/relationships/slideLayout" Target="../slideLayouts/slideLayout41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45.xml"/><Relationship Id="rId5" Type="http://schemas.openxmlformats.org/officeDocument/2006/relationships/slideLayout" Target="../slideLayouts/slideLayout26.xml"/><Relationship Id="rId15" Type="http://schemas.openxmlformats.org/officeDocument/2006/relationships/slideLayout" Target="../slideLayouts/slideLayout36.xml"/><Relationship Id="rId23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31.xml"/><Relationship Id="rId19" Type="http://schemas.openxmlformats.org/officeDocument/2006/relationships/slideLayout" Target="../slideLayouts/slideLayout40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Relationship Id="rId14" Type="http://schemas.openxmlformats.org/officeDocument/2006/relationships/slideLayout" Target="../slideLayouts/slideLayout35.xml"/><Relationship Id="rId22" Type="http://schemas.openxmlformats.org/officeDocument/2006/relationships/slideLayout" Target="../slideLayouts/slideLayout4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55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DA9561C-11B4-4CC4-B271-3E59C981A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10296000" cy="88736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AU" noProof="0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A81F4D-4B89-424A-BC66-199E1E666F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6356" y="1532415"/>
            <a:ext cx="11408409" cy="43769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  <a:p>
            <a:pPr lvl="5"/>
            <a:r>
              <a:rPr lang="en-AU" noProof="0" dirty="0"/>
              <a:t>Six</a:t>
            </a:r>
          </a:p>
          <a:p>
            <a:pPr lvl="6"/>
            <a:r>
              <a:rPr lang="en-AU" noProof="0" dirty="0"/>
              <a:t>Seven</a:t>
            </a:r>
          </a:p>
          <a:p>
            <a:pPr lvl="7"/>
            <a:r>
              <a:rPr lang="en-AU" noProof="0" dirty="0"/>
              <a:t>Eight</a:t>
            </a:r>
          </a:p>
          <a:p>
            <a:pPr lvl="8"/>
            <a:r>
              <a:rPr lang="en-AU" noProof="0" dirty="0"/>
              <a:t>nine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6D8956-3042-4F51-A765-52197DEBA8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412983" y="6172501"/>
            <a:ext cx="248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15C1EA3C-26E9-4B87-838B-C7B127160328}" type="datetime1">
              <a:rPr lang="en-AU" noProof="0" smtClean="0"/>
              <a:t>1/8/20</a:t>
            </a:fld>
            <a:endParaRPr lang="en-AU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9DE430-5DBA-4DE1-9C36-C5FAED4EAF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6357" y="6172501"/>
            <a:ext cx="803542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42F550-8FDF-4424-AA18-C456333334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60059" y="6172501"/>
            <a:ext cx="846000" cy="365125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  <p:grpSp>
        <p:nvGrpSpPr>
          <p:cNvPr id="183" name="Group 4">
            <a:extLst>
              <a:ext uri="{FF2B5EF4-FFF2-40B4-BE49-F238E27FC236}">
                <a16:creationId xmlns:a16="http://schemas.microsoft.com/office/drawing/2014/main" id="{072EBD70-BCDE-4FAF-82D8-65AC1DA65CF4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33469" y="432000"/>
            <a:ext cx="718160" cy="720000"/>
            <a:chOff x="2864" y="1181"/>
            <a:chExt cx="1952" cy="1957"/>
          </a:xfrm>
        </p:grpSpPr>
        <p:sp>
          <p:nvSpPr>
            <p:cNvPr id="184" name="AutoShape 3">
              <a:extLst>
                <a:ext uri="{FF2B5EF4-FFF2-40B4-BE49-F238E27FC236}">
                  <a16:creationId xmlns:a16="http://schemas.microsoft.com/office/drawing/2014/main" id="{7ADBA37C-8433-4000-9C31-3EF9F3BF48CA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Rectangle 5">
              <a:extLst>
                <a:ext uri="{FF2B5EF4-FFF2-40B4-BE49-F238E27FC236}">
                  <a16:creationId xmlns:a16="http://schemas.microsoft.com/office/drawing/2014/main" id="{4AF65C91-7154-48D7-81E1-DE2A16158321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6">
              <a:extLst>
                <a:ext uri="{FF2B5EF4-FFF2-40B4-BE49-F238E27FC236}">
                  <a16:creationId xmlns:a16="http://schemas.microsoft.com/office/drawing/2014/main" id="{2567B816-663F-4518-AB67-FF7A98D83D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7">
              <a:extLst>
                <a:ext uri="{FF2B5EF4-FFF2-40B4-BE49-F238E27FC236}">
                  <a16:creationId xmlns:a16="http://schemas.microsoft.com/office/drawing/2014/main" id="{5B7F641C-29EB-499A-A38F-F6CEC596E28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8">
              <a:extLst>
                <a:ext uri="{FF2B5EF4-FFF2-40B4-BE49-F238E27FC236}">
                  <a16:creationId xmlns:a16="http://schemas.microsoft.com/office/drawing/2014/main" id="{F957B433-20D6-46B7-B64B-CC7658BF956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9">
              <a:extLst>
                <a:ext uri="{FF2B5EF4-FFF2-40B4-BE49-F238E27FC236}">
                  <a16:creationId xmlns:a16="http://schemas.microsoft.com/office/drawing/2014/main" id="{38A07266-EBD2-4019-A6D9-DF674210D9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1" name="Freeform 10">
              <a:extLst>
                <a:ext uri="{FF2B5EF4-FFF2-40B4-BE49-F238E27FC236}">
                  <a16:creationId xmlns:a16="http://schemas.microsoft.com/office/drawing/2014/main" id="{2D1170DA-E4AC-4CBB-A9DD-039B36C0DA1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2" name="Freeform 11">
              <a:extLst>
                <a:ext uri="{FF2B5EF4-FFF2-40B4-BE49-F238E27FC236}">
                  <a16:creationId xmlns:a16="http://schemas.microsoft.com/office/drawing/2014/main" id="{7ED7B575-029E-43C2-AB03-C55C2F9DB4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3" name="Freeform 12">
              <a:extLst>
                <a:ext uri="{FF2B5EF4-FFF2-40B4-BE49-F238E27FC236}">
                  <a16:creationId xmlns:a16="http://schemas.microsoft.com/office/drawing/2014/main" id="{68E47084-776D-470F-9E06-E306DCDF0A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4" name="Freeform 13">
              <a:extLst>
                <a:ext uri="{FF2B5EF4-FFF2-40B4-BE49-F238E27FC236}">
                  <a16:creationId xmlns:a16="http://schemas.microsoft.com/office/drawing/2014/main" id="{7780C905-979A-4A6E-B85A-D3FC1596C57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5" name="Freeform 14">
              <a:extLst>
                <a:ext uri="{FF2B5EF4-FFF2-40B4-BE49-F238E27FC236}">
                  <a16:creationId xmlns:a16="http://schemas.microsoft.com/office/drawing/2014/main" id="{08F7322A-262A-413D-ACF3-AB5F1376FAD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6" name="Freeform 15">
              <a:extLst>
                <a:ext uri="{FF2B5EF4-FFF2-40B4-BE49-F238E27FC236}">
                  <a16:creationId xmlns:a16="http://schemas.microsoft.com/office/drawing/2014/main" id="{AD08E25E-48F3-4541-80BD-06707A0295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7" name="Freeform 16">
              <a:extLst>
                <a:ext uri="{FF2B5EF4-FFF2-40B4-BE49-F238E27FC236}">
                  <a16:creationId xmlns:a16="http://schemas.microsoft.com/office/drawing/2014/main" id="{C2EE1E00-8FA7-4913-9E3A-18338B8A057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8" name="Freeform 17">
              <a:extLst>
                <a:ext uri="{FF2B5EF4-FFF2-40B4-BE49-F238E27FC236}">
                  <a16:creationId xmlns:a16="http://schemas.microsoft.com/office/drawing/2014/main" id="{9FC00192-45BF-4FE5-B7BF-D13BB16E7B9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9" name="Freeform 18">
              <a:extLst>
                <a:ext uri="{FF2B5EF4-FFF2-40B4-BE49-F238E27FC236}">
                  <a16:creationId xmlns:a16="http://schemas.microsoft.com/office/drawing/2014/main" id="{38802AEF-AD54-47BF-A522-15165FFA97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0" name="Freeform 19">
              <a:extLst>
                <a:ext uri="{FF2B5EF4-FFF2-40B4-BE49-F238E27FC236}">
                  <a16:creationId xmlns:a16="http://schemas.microsoft.com/office/drawing/2014/main" id="{AAB043E5-B39C-4633-ACD3-E34C62DC3D8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1" name="Freeform 20">
              <a:extLst>
                <a:ext uri="{FF2B5EF4-FFF2-40B4-BE49-F238E27FC236}">
                  <a16:creationId xmlns:a16="http://schemas.microsoft.com/office/drawing/2014/main" id="{3C2761D5-BBA8-4FBE-9573-1D876ED666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2" name="Rectangle 21">
              <a:extLst>
                <a:ext uri="{FF2B5EF4-FFF2-40B4-BE49-F238E27FC236}">
                  <a16:creationId xmlns:a16="http://schemas.microsoft.com/office/drawing/2014/main" id="{B85633DE-55A9-4E0C-85A2-854292AE25C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3" name="Freeform 22">
              <a:extLst>
                <a:ext uri="{FF2B5EF4-FFF2-40B4-BE49-F238E27FC236}">
                  <a16:creationId xmlns:a16="http://schemas.microsoft.com/office/drawing/2014/main" id="{B701F94B-9203-4891-8AA5-6C841105BA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4" name="Freeform 23">
              <a:extLst>
                <a:ext uri="{FF2B5EF4-FFF2-40B4-BE49-F238E27FC236}">
                  <a16:creationId xmlns:a16="http://schemas.microsoft.com/office/drawing/2014/main" id="{EB36210F-5F47-4D2F-BA76-7452E2D85DA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5" name="Freeform 24">
              <a:extLst>
                <a:ext uri="{FF2B5EF4-FFF2-40B4-BE49-F238E27FC236}">
                  <a16:creationId xmlns:a16="http://schemas.microsoft.com/office/drawing/2014/main" id="{AAE3FD0C-AF52-40EF-8864-1463EECD18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6" name="Freeform 25">
              <a:extLst>
                <a:ext uri="{FF2B5EF4-FFF2-40B4-BE49-F238E27FC236}">
                  <a16:creationId xmlns:a16="http://schemas.microsoft.com/office/drawing/2014/main" id="{D6D8D356-BF1E-4AE8-9277-DD31E430300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7" name="Freeform 26">
              <a:extLst>
                <a:ext uri="{FF2B5EF4-FFF2-40B4-BE49-F238E27FC236}">
                  <a16:creationId xmlns:a16="http://schemas.microsoft.com/office/drawing/2014/main" id="{3B13FBCC-8FA3-49FE-AFBC-9772E5283C4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8" name="Freeform 27">
              <a:extLst>
                <a:ext uri="{FF2B5EF4-FFF2-40B4-BE49-F238E27FC236}">
                  <a16:creationId xmlns:a16="http://schemas.microsoft.com/office/drawing/2014/main" id="{2F2E1BE9-A009-417C-B408-DAC2049B093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9" name="Freeform 28">
              <a:extLst>
                <a:ext uri="{FF2B5EF4-FFF2-40B4-BE49-F238E27FC236}">
                  <a16:creationId xmlns:a16="http://schemas.microsoft.com/office/drawing/2014/main" id="{A2C49584-9B59-4558-83B2-4DE82B9450B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0" name="Freeform 29">
              <a:extLst>
                <a:ext uri="{FF2B5EF4-FFF2-40B4-BE49-F238E27FC236}">
                  <a16:creationId xmlns:a16="http://schemas.microsoft.com/office/drawing/2014/main" id="{06799FB9-D454-4BA8-BE06-D63F5AA026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1" name="Freeform 30">
              <a:extLst>
                <a:ext uri="{FF2B5EF4-FFF2-40B4-BE49-F238E27FC236}">
                  <a16:creationId xmlns:a16="http://schemas.microsoft.com/office/drawing/2014/main" id="{7008FF3F-A864-4BB1-B427-9814155007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2" name="Freeform 31">
              <a:extLst>
                <a:ext uri="{FF2B5EF4-FFF2-40B4-BE49-F238E27FC236}">
                  <a16:creationId xmlns:a16="http://schemas.microsoft.com/office/drawing/2014/main" id="{8B5037F0-67D4-4DD7-9C80-01341154AC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3" name="Freeform 32">
              <a:extLst>
                <a:ext uri="{FF2B5EF4-FFF2-40B4-BE49-F238E27FC236}">
                  <a16:creationId xmlns:a16="http://schemas.microsoft.com/office/drawing/2014/main" id="{43D6CEB4-5F6A-4888-9B67-2FA0375B31E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4" name="Freeform 34">
              <a:extLst>
                <a:ext uri="{FF2B5EF4-FFF2-40B4-BE49-F238E27FC236}">
                  <a16:creationId xmlns:a16="http://schemas.microsoft.com/office/drawing/2014/main" id="{AA604724-43F2-4AA6-ADBF-EBD250F0C2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5" name="Freeform 35">
              <a:extLst>
                <a:ext uri="{FF2B5EF4-FFF2-40B4-BE49-F238E27FC236}">
                  <a16:creationId xmlns:a16="http://schemas.microsoft.com/office/drawing/2014/main" id="{FF8CCC84-4410-492D-AB75-F0E32ADB6D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6" name="Freeform 36">
              <a:extLst>
                <a:ext uri="{FF2B5EF4-FFF2-40B4-BE49-F238E27FC236}">
                  <a16:creationId xmlns:a16="http://schemas.microsoft.com/office/drawing/2014/main" id="{B5F8DF22-8B3D-4EEE-8E28-C1ED027897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7" name="Freeform 37">
              <a:extLst>
                <a:ext uri="{FF2B5EF4-FFF2-40B4-BE49-F238E27FC236}">
                  <a16:creationId xmlns:a16="http://schemas.microsoft.com/office/drawing/2014/main" id="{E69696A9-660C-4B94-846F-85502B88823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8" name="Freeform 38">
              <a:extLst>
                <a:ext uri="{FF2B5EF4-FFF2-40B4-BE49-F238E27FC236}">
                  <a16:creationId xmlns:a16="http://schemas.microsoft.com/office/drawing/2014/main" id="{D5AA9DCA-EE69-46BD-8A5C-B2F1A256B3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9" name="Freeform 39">
              <a:extLst>
                <a:ext uri="{FF2B5EF4-FFF2-40B4-BE49-F238E27FC236}">
                  <a16:creationId xmlns:a16="http://schemas.microsoft.com/office/drawing/2014/main" id="{86B51C72-FF47-444D-BAB2-11F50AC9F54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0" name="Freeform 40">
              <a:extLst>
                <a:ext uri="{FF2B5EF4-FFF2-40B4-BE49-F238E27FC236}">
                  <a16:creationId xmlns:a16="http://schemas.microsoft.com/office/drawing/2014/main" id="{85287241-1AD5-4DDC-AC91-DBE21A8FDB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1" name="Freeform 41">
              <a:extLst>
                <a:ext uri="{FF2B5EF4-FFF2-40B4-BE49-F238E27FC236}">
                  <a16:creationId xmlns:a16="http://schemas.microsoft.com/office/drawing/2014/main" id="{568DBE16-BF90-4235-BA4D-452AACAE0A3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2" name="Freeform 42">
              <a:extLst>
                <a:ext uri="{FF2B5EF4-FFF2-40B4-BE49-F238E27FC236}">
                  <a16:creationId xmlns:a16="http://schemas.microsoft.com/office/drawing/2014/main" id="{667C2727-3F47-4296-873A-DD43026F14B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3" name="Freeform 43">
              <a:extLst>
                <a:ext uri="{FF2B5EF4-FFF2-40B4-BE49-F238E27FC236}">
                  <a16:creationId xmlns:a16="http://schemas.microsoft.com/office/drawing/2014/main" id="{3009BB0C-F2E7-408B-AE22-9B987D7F423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4" name="Freeform 44">
              <a:extLst>
                <a:ext uri="{FF2B5EF4-FFF2-40B4-BE49-F238E27FC236}">
                  <a16:creationId xmlns:a16="http://schemas.microsoft.com/office/drawing/2014/main" id="{DF8F7F38-CD25-4813-A605-C3200041ED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5" name="Freeform 45">
              <a:extLst>
                <a:ext uri="{FF2B5EF4-FFF2-40B4-BE49-F238E27FC236}">
                  <a16:creationId xmlns:a16="http://schemas.microsoft.com/office/drawing/2014/main" id="{7F75866D-1EBA-4945-8B52-8AF1E0B4E1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6" name="Freeform 46">
              <a:extLst>
                <a:ext uri="{FF2B5EF4-FFF2-40B4-BE49-F238E27FC236}">
                  <a16:creationId xmlns:a16="http://schemas.microsoft.com/office/drawing/2014/main" id="{E1A05D3F-74B5-4BD4-BF0C-A3719F76D8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7" name="Freeform 47">
              <a:extLst>
                <a:ext uri="{FF2B5EF4-FFF2-40B4-BE49-F238E27FC236}">
                  <a16:creationId xmlns:a16="http://schemas.microsoft.com/office/drawing/2014/main" id="{950CBACA-6FA2-4543-B3B1-A05D47C15A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8" name="Freeform 48">
              <a:extLst>
                <a:ext uri="{FF2B5EF4-FFF2-40B4-BE49-F238E27FC236}">
                  <a16:creationId xmlns:a16="http://schemas.microsoft.com/office/drawing/2014/main" id="{C262FBD3-F17E-483D-A95B-75DF71BC38C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9" name="Freeform 49">
              <a:extLst>
                <a:ext uri="{FF2B5EF4-FFF2-40B4-BE49-F238E27FC236}">
                  <a16:creationId xmlns:a16="http://schemas.microsoft.com/office/drawing/2014/main" id="{32A4BB2E-167D-4343-96D4-C71DFBCCD6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0" name="Freeform 50">
              <a:extLst>
                <a:ext uri="{FF2B5EF4-FFF2-40B4-BE49-F238E27FC236}">
                  <a16:creationId xmlns:a16="http://schemas.microsoft.com/office/drawing/2014/main" id="{C354B20D-5E83-4422-AA23-DA1D38AADC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1" name="Freeform 51">
              <a:extLst>
                <a:ext uri="{FF2B5EF4-FFF2-40B4-BE49-F238E27FC236}">
                  <a16:creationId xmlns:a16="http://schemas.microsoft.com/office/drawing/2014/main" id="{57981494-DC82-4EC8-990A-7DA7D61F8F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2" name="Freeform 52">
              <a:extLst>
                <a:ext uri="{FF2B5EF4-FFF2-40B4-BE49-F238E27FC236}">
                  <a16:creationId xmlns:a16="http://schemas.microsoft.com/office/drawing/2014/main" id="{822CEB55-5A58-4B49-AD8A-1B30A5F6E08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3" name="Freeform 53">
              <a:extLst>
                <a:ext uri="{FF2B5EF4-FFF2-40B4-BE49-F238E27FC236}">
                  <a16:creationId xmlns:a16="http://schemas.microsoft.com/office/drawing/2014/main" id="{6C836365-3B40-4A4C-B4E8-4105DC3438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4" name="Freeform 54">
              <a:extLst>
                <a:ext uri="{FF2B5EF4-FFF2-40B4-BE49-F238E27FC236}">
                  <a16:creationId xmlns:a16="http://schemas.microsoft.com/office/drawing/2014/main" id="{81AEA284-BB1F-477A-AFF4-16147C89915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5" name="Freeform 55">
              <a:extLst>
                <a:ext uri="{FF2B5EF4-FFF2-40B4-BE49-F238E27FC236}">
                  <a16:creationId xmlns:a16="http://schemas.microsoft.com/office/drawing/2014/main" id="{907C1C67-5226-4893-90A2-5E94DD0226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6" name="Freeform 56">
              <a:extLst>
                <a:ext uri="{FF2B5EF4-FFF2-40B4-BE49-F238E27FC236}">
                  <a16:creationId xmlns:a16="http://schemas.microsoft.com/office/drawing/2014/main" id="{4D1B4D09-5F0F-43A9-A4F0-96F97ADB5E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7" name="Freeform 57">
              <a:extLst>
                <a:ext uri="{FF2B5EF4-FFF2-40B4-BE49-F238E27FC236}">
                  <a16:creationId xmlns:a16="http://schemas.microsoft.com/office/drawing/2014/main" id="{562508A5-0578-4C10-AA7A-405FF527E4C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8" name="Freeform 58">
              <a:extLst>
                <a:ext uri="{FF2B5EF4-FFF2-40B4-BE49-F238E27FC236}">
                  <a16:creationId xmlns:a16="http://schemas.microsoft.com/office/drawing/2014/main" id="{B930E1D0-9E5B-47CF-8079-A8404C2D02F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9" name="Freeform 59">
              <a:extLst>
                <a:ext uri="{FF2B5EF4-FFF2-40B4-BE49-F238E27FC236}">
                  <a16:creationId xmlns:a16="http://schemas.microsoft.com/office/drawing/2014/main" id="{5ADAA5EB-DEB3-40A7-8E1D-9FEAA6483A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0" name="Freeform 60">
              <a:extLst>
                <a:ext uri="{FF2B5EF4-FFF2-40B4-BE49-F238E27FC236}">
                  <a16:creationId xmlns:a16="http://schemas.microsoft.com/office/drawing/2014/main" id="{77E24C52-42CA-4BE2-B236-12EB366BAB6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1" name="Freeform 61">
              <a:extLst>
                <a:ext uri="{FF2B5EF4-FFF2-40B4-BE49-F238E27FC236}">
                  <a16:creationId xmlns:a16="http://schemas.microsoft.com/office/drawing/2014/main" id="{81490CF2-BADA-4546-BC7B-7D4CCD73CF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2" name="Freeform 62">
              <a:extLst>
                <a:ext uri="{FF2B5EF4-FFF2-40B4-BE49-F238E27FC236}">
                  <a16:creationId xmlns:a16="http://schemas.microsoft.com/office/drawing/2014/main" id="{73F9C922-5F78-4C16-AB8C-748B7E92C5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12748335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6" r:id="rId2"/>
    <p:sldLayoutId id="2147483663" r:id="rId3"/>
    <p:sldLayoutId id="2147483765" r:id="rId4"/>
    <p:sldLayoutId id="2147483766" r:id="rId5"/>
    <p:sldLayoutId id="2147483667" r:id="rId6"/>
    <p:sldLayoutId id="2147483713" r:id="rId7"/>
    <p:sldLayoutId id="2147483668" r:id="rId8"/>
    <p:sldLayoutId id="2147483669" r:id="rId9"/>
    <p:sldLayoutId id="2147483649" r:id="rId10"/>
    <p:sldLayoutId id="2147483656" r:id="rId11"/>
    <p:sldLayoutId id="2147483658" r:id="rId12"/>
    <p:sldLayoutId id="2147483767" r:id="rId13"/>
    <p:sldLayoutId id="2147483670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1" r:id="rId20"/>
    <p:sldLayoutId id="2147483769" r:id="rId2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16000" indent="-2160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432000" indent="-216000" algn="l" defTabSz="914400" rtl="0" eaLnBrk="1" latinLnBrk="0" hangingPunct="1">
        <a:lnSpc>
          <a:spcPct val="100000"/>
        </a:lnSpc>
        <a:spcBef>
          <a:spcPts val="500"/>
        </a:spcBef>
        <a:buFont typeface="Calibri" panose="020F0502020204030204" pitchFamily="34" charset="0"/>
        <a:buChar char="–"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100000"/>
        </a:lnSpc>
        <a:spcBef>
          <a:spcPts val="800"/>
        </a:spcBef>
        <a:buFont typeface="Arial" panose="020B0604020202020204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DA9561C-11B4-4CC4-B271-3E59C981A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10296000" cy="88736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AU" noProof="0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A81F4D-4B89-424A-BC66-199E1E666F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6358" y="1532415"/>
            <a:ext cx="11408407" cy="43769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  <a:p>
            <a:pPr lvl="5"/>
            <a:r>
              <a:rPr lang="en-AU" noProof="0" dirty="0"/>
              <a:t>Six</a:t>
            </a:r>
          </a:p>
          <a:p>
            <a:pPr lvl="6"/>
            <a:r>
              <a:rPr lang="en-AU" noProof="0" dirty="0"/>
              <a:t>Seven</a:t>
            </a:r>
          </a:p>
          <a:p>
            <a:pPr lvl="7"/>
            <a:r>
              <a:rPr lang="en-AU" noProof="0" dirty="0"/>
              <a:t>Eight</a:t>
            </a:r>
          </a:p>
          <a:p>
            <a:pPr lvl="8"/>
            <a:r>
              <a:rPr lang="en-AU" noProof="0" dirty="0"/>
              <a:t>nine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6D8956-3042-4F51-A765-52197DEBA8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412983" y="6172501"/>
            <a:ext cx="248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15C1EA3C-26E9-4B87-838B-C7B127160328}" type="datetime1">
              <a:rPr lang="en-AU" noProof="0" smtClean="0"/>
              <a:t>1/8/20</a:t>
            </a:fld>
            <a:endParaRPr lang="en-AU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9DE430-5DBA-4DE1-9C36-C5FAED4EAF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28765" y="6172501"/>
            <a:ext cx="69230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42F550-8FDF-4424-AA18-C456333334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60060" y="6172501"/>
            <a:ext cx="753681" cy="365125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  <p:grpSp>
        <p:nvGrpSpPr>
          <p:cNvPr id="183" name="Group 4">
            <a:extLst>
              <a:ext uri="{FF2B5EF4-FFF2-40B4-BE49-F238E27FC236}">
                <a16:creationId xmlns:a16="http://schemas.microsoft.com/office/drawing/2014/main" id="{072EBD70-BCDE-4FAF-82D8-65AC1DA65CF4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33469" y="432000"/>
            <a:ext cx="718160" cy="720000"/>
            <a:chOff x="2864" y="1181"/>
            <a:chExt cx="1952" cy="1957"/>
          </a:xfrm>
        </p:grpSpPr>
        <p:sp>
          <p:nvSpPr>
            <p:cNvPr id="184" name="AutoShape 3">
              <a:extLst>
                <a:ext uri="{FF2B5EF4-FFF2-40B4-BE49-F238E27FC236}">
                  <a16:creationId xmlns:a16="http://schemas.microsoft.com/office/drawing/2014/main" id="{7ADBA37C-8433-4000-9C31-3EF9F3BF48CA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Rectangle 5">
              <a:extLst>
                <a:ext uri="{FF2B5EF4-FFF2-40B4-BE49-F238E27FC236}">
                  <a16:creationId xmlns:a16="http://schemas.microsoft.com/office/drawing/2014/main" id="{4AF65C91-7154-48D7-81E1-DE2A16158321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6">
              <a:extLst>
                <a:ext uri="{FF2B5EF4-FFF2-40B4-BE49-F238E27FC236}">
                  <a16:creationId xmlns:a16="http://schemas.microsoft.com/office/drawing/2014/main" id="{2567B816-663F-4518-AB67-FF7A98D83D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7">
              <a:extLst>
                <a:ext uri="{FF2B5EF4-FFF2-40B4-BE49-F238E27FC236}">
                  <a16:creationId xmlns:a16="http://schemas.microsoft.com/office/drawing/2014/main" id="{5B7F641C-29EB-499A-A38F-F6CEC596E28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8">
              <a:extLst>
                <a:ext uri="{FF2B5EF4-FFF2-40B4-BE49-F238E27FC236}">
                  <a16:creationId xmlns:a16="http://schemas.microsoft.com/office/drawing/2014/main" id="{F957B433-20D6-46B7-B64B-CC7658BF956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9">
              <a:extLst>
                <a:ext uri="{FF2B5EF4-FFF2-40B4-BE49-F238E27FC236}">
                  <a16:creationId xmlns:a16="http://schemas.microsoft.com/office/drawing/2014/main" id="{38A07266-EBD2-4019-A6D9-DF674210D9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1" name="Freeform 10">
              <a:extLst>
                <a:ext uri="{FF2B5EF4-FFF2-40B4-BE49-F238E27FC236}">
                  <a16:creationId xmlns:a16="http://schemas.microsoft.com/office/drawing/2014/main" id="{2D1170DA-E4AC-4CBB-A9DD-039B36C0DA1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2" name="Freeform 11">
              <a:extLst>
                <a:ext uri="{FF2B5EF4-FFF2-40B4-BE49-F238E27FC236}">
                  <a16:creationId xmlns:a16="http://schemas.microsoft.com/office/drawing/2014/main" id="{7ED7B575-029E-43C2-AB03-C55C2F9DB4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3" name="Freeform 12">
              <a:extLst>
                <a:ext uri="{FF2B5EF4-FFF2-40B4-BE49-F238E27FC236}">
                  <a16:creationId xmlns:a16="http://schemas.microsoft.com/office/drawing/2014/main" id="{68E47084-776D-470F-9E06-E306DCDF0A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4" name="Freeform 13">
              <a:extLst>
                <a:ext uri="{FF2B5EF4-FFF2-40B4-BE49-F238E27FC236}">
                  <a16:creationId xmlns:a16="http://schemas.microsoft.com/office/drawing/2014/main" id="{7780C905-979A-4A6E-B85A-D3FC1596C57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5" name="Freeform 14">
              <a:extLst>
                <a:ext uri="{FF2B5EF4-FFF2-40B4-BE49-F238E27FC236}">
                  <a16:creationId xmlns:a16="http://schemas.microsoft.com/office/drawing/2014/main" id="{08F7322A-262A-413D-ACF3-AB5F1376FAD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6" name="Freeform 15">
              <a:extLst>
                <a:ext uri="{FF2B5EF4-FFF2-40B4-BE49-F238E27FC236}">
                  <a16:creationId xmlns:a16="http://schemas.microsoft.com/office/drawing/2014/main" id="{AD08E25E-48F3-4541-80BD-06707A0295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7" name="Freeform 16">
              <a:extLst>
                <a:ext uri="{FF2B5EF4-FFF2-40B4-BE49-F238E27FC236}">
                  <a16:creationId xmlns:a16="http://schemas.microsoft.com/office/drawing/2014/main" id="{C2EE1E00-8FA7-4913-9E3A-18338B8A057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8" name="Freeform 17">
              <a:extLst>
                <a:ext uri="{FF2B5EF4-FFF2-40B4-BE49-F238E27FC236}">
                  <a16:creationId xmlns:a16="http://schemas.microsoft.com/office/drawing/2014/main" id="{9FC00192-45BF-4FE5-B7BF-D13BB16E7B9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9" name="Freeform 18">
              <a:extLst>
                <a:ext uri="{FF2B5EF4-FFF2-40B4-BE49-F238E27FC236}">
                  <a16:creationId xmlns:a16="http://schemas.microsoft.com/office/drawing/2014/main" id="{38802AEF-AD54-47BF-A522-15165FFA97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0" name="Freeform 19">
              <a:extLst>
                <a:ext uri="{FF2B5EF4-FFF2-40B4-BE49-F238E27FC236}">
                  <a16:creationId xmlns:a16="http://schemas.microsoft.com/office/drawing/2014/main" id="{AAB043E5-B39C-4633-ACD3-E34C62DC3D8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1" name="Freeform 20">
              <a:extLst>
                <a:ext uri="{FF2B5EF4-FFF2-40B4-BE49-F238E27FC236}">
                  <a16:creationId xmlns:a16="http://schemas.microsoft.com/office/drawing/2014/main" id="{3C2761D5-BBA8-4FBE-9573-1D876ED666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2" name="Rectangle 21">
              <a:extLst>
                <a:ext uri="{FF2B5EF4-FFF2-40B4-BE49-F238E27FC236}">
                  <a16:creationId xmlns:a16="http://schemas.microsoft.com/office/drawing/2014/main" id="{B85633DE-55A9-4E0C-85A2-854292AE25C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3" name="Freeform 22">
              <a:extLst>
                <a:ext uri="{FF2B5EF4-FFF2-40B4-BE49-F238E27FC236}">
                  <a16:creationId xmlns:a16="http://schemas.microsoft.com/office/drawing/2014/main" id="{B701F94B-9203-4891-8AA5-6C841105BA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4" name="Freeform 23">
              <a:extLst>
                <a:ext uri="{FF2B5EF4-FFF2-40B4-BE49-F238E27FC236}">
                  <a16:creationId xmlns:a16="http://schemas.microsoft.com/office/drawing/2014/main" id="{EB36210F-5F47-4D2F-BA76-7452E2D85DA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5" name="Freeform 24">
              <a:extLst>
                <a:ext uri="{FF2B5EF4-FFF2-40B4-BE49-F238E27FC236}">
                  <a16:creationId xmlns:a16="http://schemas.microsoft.com/office/drawing/2014/main" id="{AAE3FD0C-AF52-40EF-8864-1463EECD18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6" name="Freeform 25">
              <a:extLst>
                <a:ext uri="{FF2B5EF4-FFF2-40B4-BE49-F238E27FC236}">
                  <a16:creationId xmlns:a16="http://schemas.microsoft.com/office/drawing/2014/main" id="{D6D8D356-BF1E-4AE8-9277-DD31E430300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7" name="Freeform 26">
              <a:extLst>
                <a:ext uri="{FF2B5EF4-FFF2-40B4-BE49-F238E27FC236}">
                  <a16:creationId xmlns:a16="http://schemas.microsoft.com/office/drawing/2014/main" id="{3B13FBCC-8FA3-49FE-AFBC-9772E5283C4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8" name="Freeform 27">
              <a:extLst>
                <a:ext uri="{FF2B5EF4-FFF2-40B4-BE49-F238E27FC236}">
                  <a16:creationId xmlns:a16="http://schemas.microsoft.com/office/drawing/2014/main" id="{2F2E1BE9-A009-417C-B408-DAC2049B093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9" name="Freeform 28">
              <a:extLst>
                <a:ext uri="{FF2B5EF4-FFF2-40B4-BE49-F238E27FC236}">
                  <a16:creationId xmlns:a16="http://schemas.microsoft.com/office/drawing/2014/main" id="{A2C49584-9B59-4558-83B2-4DE82B9450B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0" name="Freeform 29">
              <a:extLst>
                <a:ext uri="{FF2B5EF4-FFF2-40B4-BE49-F238E27FC236}">
                  <a16:creationId xmlns:a16="http://schemas.microsoft.com/office/drawing/2014/main" id="{06799FB9-D454-4BA8-BE06-D63F5AA026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1" name="Freeform 30">
              <a:extLst>
                <a:ext uri="{FF2B5EF4-FFF2-40B4-BE49-F238E27FC236}">
                  <a16:creationId xmlns:a16="http://schemas.microsoft.com/office/drawing/2014/main" id="{7008FF3F-A864-4BB1-B427-9814155007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2" name="Freeform 31">
              <a:extLst>
                <a:ext uri="{FF2B5EF4-FFF2-40B4-BE49-F238E27FC236}">
                  <a16:creationId xmlns:a16="http://schemas.microsoft.com/office/drawing/2014/main" id="{8B5037F0-67D4-4DD7-9C80-01341154AC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3" name="Freeform 32">
              <a:extLst>
                <a:ext uri="{FF2B5EF4-FFF2-40B4-BE49-F238E27FC236}">
                  <a16:creationId xmlns:a16="http://schemas.microsoft.com/office/drawing/2014/main" id="{43D6CEB4-5F6A-4888-9B67-2FA0375B31E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4" name="Freeform 34">
              <a:extLst>
                <a:ext uri="{FF2B5EF4-FFF2-40B4-BE49-F238E27FC236}">
                  <a16:creationId xmlns:a16="http://schemas.microsoft.com/office/drawing/2014/main" id="{AA604724-43F2-4AA6-ADBF-EBD250F0C2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5" name="Freeform 35">
              <a:extLst>
                <a:ext uri="{FF2B5EF4-FFF2-40B4-BE49-F238E27FC236}">
                  <a16:creationId xmlns:a16="http://schemas.microsoft.com/office/drawing/2014/main" id="{FF8CCC84-4410-492D-AB75-F0E32ADB6D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6" name="Freeform 36">
              <a:extLst>
                <a:ext uri="{FF2B5EF4-FFF2-40B4-BE49-F238E27FC236}">
                  <a16:creationId xmlns:a16="http://schemas.microsoft.com/office/drawing/2014/main" id="{B5F8DF22-8B3D-4EEE-8E28-C1ED027897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7" name="Freeform 37">
              <a:extLst>
                <a:ext uri="{FF2B5EF4-FFF2-40B4-BE49-F238E27FC236}">
                  <a16:creationId xmlns:a16="http://schemas.microsoft.com/office/drawing/2014/main" id="{E69696A9-660C-4B94-846F-85502B88823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8" name="Freeform 38">
              <a:extLst>
                <a:ext uri="{FF2B5EF4-FFF2-40B4-BE49-F238E27FC236}">
                  <a16:creationId xmlns:a16="http://schemas.microsoft.com/office/drawing/2014/main" id="{D5AA9DCA-EE69-46BD-8A5C-B2F1A256B3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9" name="Freeform 39">
              <a:extLst>
                <a:ext uri="{FF2B5EF4-FFF2-40B4-BE49-F238E27FC236}">
                  <a16:creationId xmlns:a16="http://schemas.microsoft.com/office/drawing/2014/main" id="{86B51C72-FF47-444D-BAB2-11F50AC9F54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0" name="Freeform 40">
              <a:extLst>
                <a:ext uri="{FF2B5EF4-FFF2-40B4-BE49-F238E27FC236}">
                  <a16:creationId xmlns:a16="http://schemas.microsoft.com/office/drawing/2014/main" id="{85287241-1AD5-4DDC-AC91-DBE21A8FDB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1" name="Freeform 41">
              <a:extLst>
                <a:ext uri="{FF2B5EF4-FFF2-40B4-BE49-F238E27FC236}">
                  <a16:creationId xmlns:a16="http://schemas.microsoft.com/office/drawing/2014/main" id="{568DBE16-BF90-4235-BA4D-452AACAE0A3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2" name="Freeform 42">
              <a:extLst>
                <a:ext uri="{FF2B5EF4-FFF2-40B4-BE49-F238E27FC236}">
                  <a16:creationId xmlns:a16="http://schemas.microsoft.com/office/drawing/2014/main" id="{667C2727-3F47-4296-873A-DD43026F14B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3" name="Freeform 43">
              <a:extLst>
                <a:ext uri="{FF2B5EF4-FFF2-40B4-BE49-F238E27FC236}">
                  <a16:creationId xmlns:a16="http://schemas.microsoft.com/office/drawing/2014/main" id="{3009BB0C-F2E7-408B-AE22-9B987D7F423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4" name="Freeform 44">
              <a:extLst>
                <a:ext uri="{FF2B5EF4-FFF2-40B4-BE49-F238E27FC236}">
                  <a16:creationId xmlns:a16="http://schemas.microsoft.com/office/drawing/2014/main" id="{DF8F7F38-CD25-4813-A605-C3200041ED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5" name="Freeform 45">
              <a:extLst>
                <a:ext uri="{FF2B5EF4-FFF2-40B4-BE49-F238E27FC236}">
                  <a16:creationId xmlns:a16="http://schemas.microsoft.com/office/drawing/2014/main" id="{7F75866D-1EBA-4945-8B52-8AF1E0B4E1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6" name="Freeform 46">
              <a:extLst>
                <a:ext uri="{FF2B5EF4-FFF2-40B4-BE49-F238E27FC236}">
                  <a16:creationId xmlns:a16="http://schemas.microsoft.com/office/drawing/2014/main" id="{E1A05D3F-74B5-4BD4-BF0C-A3719F76D8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7" name="Freeform 47">
              <a:extLst>
                <a:ext uri="{FF2B5EF4-FFF2-40B4-BE49-F238E27FC236}">
                  <a16:creationId xmlns:a16="http://schemas.microsoft.com/office/drawing/2014/main" id="{950CBACA-6FA2-4543-B3B1-A05D47C15A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8" name="Freeform 48">
              <a:extLst>
                <a:ext uri="{FF2B5EF4-FFF2-40B4-BE49-F238E27FC236}">
                  <a16:creationId xmlns:a16="http://schemas.microsoft.com/office/drawing/2014/main" id="{C262FBD3-F17E-483D-A95B-75DF71BC38C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9" name="Freeform 49">
              <a:extLst>
                <a:ext uri="{FF2B5EF4-FFF2-40B4-BE49-F238E27FC236}">
                  <a16:creationId xmlns:a16="http://schemas.microsoft.com/office/drawing/2014/main" id="{32A4BB2E-167D-4343-96D4-C71DFBCCD6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0" name="Freeform 50">
              <a:extLst>
                <a:ext uri="{FF2B5EF4-FFF2-40B4-BE49-F238E27FC236}">
                  <a16:creationId xmlns:a16="http://schemas.microsoft.com/office/drawing/2014/main" id="{C354B20D-5E83-4422-AA23-DA1D38AADC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1" name="Freeform 51">
              <a:extLst>
                <a:ext uri="{FF2B5EF4-FFF2-40B4-BE49-F238E27FC236}">
                  <a16:creationId xmlns:a16="http://schemas.microsoft.com/office/drawing/2014/main" id="{57981494-DC82-4EC8-990A-7DA7D61F8F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2" name="Freeform 52">
              <a:extLst>
                <a:ext uri="{FF2B5EF4-FFF2-40B4-BE49-F238E27FC236}">
                  <a16:creationId xmlns:a16="http://schemas.microsoft.com/office/drawing/2014/main" id="{822CEB55-5A58-4B49-AD8A-1B30A5F6E08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3" name="Freeform 53">
              <a:extLst>
                <a:ext uri="{FF2B5EF4-FFF2-40B4-BE49-F238E27FC236}">
                  <a16:creationId xmlns:a16="http://schemas.microsoft.com/office/drawing/2014/main" id="{6C836365-3B40-4A4C-B4E8-4105DC3438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4" name="Freeform 54">
              <a:extLst>
                <a:ext uri="{FF2B5EF4-FFF2-40B4-BE49-F238E27FC236}">
                  <a16:creationId xmlns:a16="http://schemas.microsoft.com/office/drawing/2014/main" id="{81AEA284-BB1F-477A-AFF4-16147C89915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5" name="Freeform 55">
              <a:extLst>
                <a:ext uri="{FF2B5EF4-FFF2-40B4-BE49-F238E27FC236}">
                  <a16:creationId xmlns:a16="http://schemas.microsoft.com/office/drawing/2014/main" id="{907C1C67-5226-4893-90A2-5E94DD0226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6" name="Freeform 56">
              <a:extLst>
                <a:ext uri="{FF2B5EF4-FFF2-40B4-BE49-F238E27FC236}">
                  <a16:creationId xmlns:a16="http://schemas.microsoft.com/office/drawing/2014/main" id="{4D1B4D09-5F0F-43A9-A4F0-96F97ADB5E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7" name="Freeform 57">
              <a:extLst>
                <a:ext uri="{FF2B5EF4-FFF2-40B4-BE49-F238E27FC236}">
                  <a16:creationId xmlns:a16="http://schemas.microsoft.com/office/drawing/2014/main" id="{562508A5-0578-4C10-AA7A-405FF527E4C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8" name="Freeform 58">
              <a:extLst>
                <a:ext uri="{FF2B5EF4-FFF2-40B4-BE49-F238E27FC236}">
                  <a16:creationId xmlns:a16="http://schemas.microsoft.com/office/drawing/2014/main" id="{B930E1D0-9E5B-47CF-8079-A8404C2D02F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9" name="Freeform 59">
              <a:extLst>
                <a:ext uri="{FF2B5EF4-FFF2-40B4-BE49-F238E27FC236}">
                  <a16:creationId xmlns:a16="http://schemas.microsoft.com/office/drawing/2014/main" id="{5ADAA5EB-DEB3-40A7-8E1D-9FEAA6483A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0" name="Freeform 60">
              <a:extLst>
                <a:ext uri="{FF2B5EF4-FFF2-40B4-BE49-F238E27FC236}">
                  <a16:creationId xmlns:a16="http://schemas.microsoft.com/office/drawing/2014/main" id="{77E24C52-42CA-4BE2-B236-12EB366BAB6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1" name="Freeform 61">
              <a:extLst>
                <a:ext uri="{FF2B5EF4-FFF2-40B4-BE49-F238E27FC236}">
                  <a16:creationId xmlns:a16="http://schemas.microsoft.com/office/drawing/2014/main" id="{81490CF2-BADA-4546-BC7B-7D4CCD73CF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2" name="Freeform 62">
              <a:extLst>
                <a:ext uri="{FF2B5EF4-FFF2-40B4-BE49-F238E27FC236}">
                  <a16:creationId xmlns:a16="http://schemas.microsoft.com/office/drawing/2014/main" id="{73F9C922-5F78-4C16-AB8C-748B7E92C5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24378518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44" r:id="rId2"/>
    <p:sldLayoutId id="2147483745" r:id="rId3"/>
    <p:sldLayoutId id="2147483746" r:id="rId4"/>
    <p:sldLayoutId id="2147483747" r:id="rId5"/>
    <p:sldLayoutId id="2147483748" r:id="rId6"/>
    <p:sldLayoutId id="2147483749" r:id="rId7"/>
    <p:sldLayoutId id="2147483750" r:id="rId8"/>
    <p:sldLayoutId id="2147483735" r:id="rId9"/>
    <p:sldLayoutId id="2147483751" r:id="rId10"/>
    <p:sldLayoutId id="2147483752" r:id="rId11"/>
    <p:sldLayoutId id="2147483753" r:id="rId12"/>
    <p:sldLayoutId id="2147483754" r:id="rId13"/>
    <p:sldLayoutId id="2147483755" r:id="rId14"/>
    <p:sldLayoutId id="2147483756" r:id="rId15"/>
    <p:sldLayoutId id="2147483757" r:id="rId16"/>
    <p:sldLayoutId id="2147483743" r:id="rId17"/>
    <p:sldLayoutId id="2147483758" r:id="rId18"/>
    <p:sldLayoutId id="2147483759" r:id="rId19"/>
    <p:sldLayoutId id="2147483760" r:id="rId20"/>
    <p:sldLayoutId id="2147483761" r:id="rId21"/>
    <p:sldLayoutId id="2147483762" r:id="rId22"/>
    <p:sldLayoutId id="2147483763" r:id="rId23"/>
    <p:sldLayoutId id="2147483764" r:id="rId2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16000" indent="-2160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432000" indent="-216000" algn="l" defTabSz="914400" rtl="0" eaLnBrk="1" latinLnBrk="0" hangingPunct="1">
        <a:lnSpc>
          <a:spcPct val="100000"/>
        </a:lnSpc>
        <a:spcBef>
          <a:spcPts val="500"/>
        </a:spcBef>
        <a:buFont typeface="Calibri" panose="020F0502020204030204" pitchFamily="34" charset="0"/>
        <a:buChar char="–"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9E096F91-AD99-4C52-895F-5F73C9ACDCD8}"/>
              </a:ext>
            </a:extLst>
          </p:cNvPr>
          <p:cNvSpPr/>
          <p:nvPr userDrawn="1"/>
        </p:nvSpPr>
        <p:spPr>
          <a:xfrm>
            <a:off x="6097" y="0"/>
            <a:ext cx="6433456" cy="2650285"/>
          </a:xfrm>
          <a:custGeom>
            <a:avLst/>
            <a:gdLst>
              <a:gd name="connsiteX0" fmla="*/ 0 w 6433456"/>
              <a:gd name="connsiteY0" fmla="*/ 0 h 2650285"/>
              <a:gd name="connsiteX1" fmla="*/ 6185409 w 6433456"/>
              <a:gd name="connsiteY1" fmla="*/ 0 h 2650285"/>
              <a:gd name="connsiteX2" fmla="*/ 6433456 w 6433456"/>
              <a:gd name="connsiteY2" fmla="*/ 924909 h 2650285"/>
              <a:gd name="connsiteX3" fmla="*/ 0 w 6433456"/>
              <a:gd name="connsiteY3" fmla="*/ 2650285 h 2650285"/>
              <a:gd name="connsiteX4" fmla="*/ 0 w 6433456"/>
              <a:gd name="connsiteY4" fmla="*/ 0 h 2650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33456" h="2650285">
                <a:moveTo>
                  <a:pt x="0" y="0"/>
                </a:moveTo>
                <a:lnTo>
                  <a:pt x="6185409" y="0"/>
                </a:lnTo>
                <a:lnTo>
                  <a:pt x="6433456" y="924909"/>
                </a:lnTo>
                <a:lnTo>
                  <a:pt x="0" y="265028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DA9561C-11B4-4CC4-B271-3E59C981A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10296000" cy="88736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AU" noProof="0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A81F4D-4B89-424A-BC66-199E1E666F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6358" y="1532415"/>
            <a:ext cx="11408407" cy="43769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  <a:p>
            <a:pPr lvl="5"/>
            <a:r>
              <a:rPr lang="en-AU" noProof="0" dirty="0"/>
              <a:t>Six</a:t>
            </a:r>
          </a:p>
          <a:p>
            <a:pPr lvl="6"/>
            <a:r>
              <a:rPr lang="en-AU" noProof="0" dirty="0"/>
              <a:t>Seven</a:t>
            </a:r>
          </a:p>
          <a:p>
            <a:pPr lvl="7"/>
            <a:r>
              <a:rPr lang="en-AU" noProof="0" dirty="0"/>
              <a:t>Eight</a:t>
            </a:r>
          </a:p>
          <a:p>
            <a:pPr lvl="8"/>
            <a:r>
              <a:rPr lang="en-AU" noProof="0" dirty="0"/>
              <a:t>nine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6D8956-3042-4F51-A765-52197DEBA8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412983" y="6172501"/>
            <a:ext cx="248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15C1EA3C-26E9-4B87-838B-C7B127160328}" type="datetime1">
              <a:rPr lang="en-AU" noProof="0" smtClean="0"/>
              <a:t>1/8/20</a:t>
            </a:fld>
            <a:endParaRPr lang="en-AU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9DE430-5DBA-4DE1-9C36-C5FAED4EAF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28765" y="6172501"/>
            <a:ext cx="69230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42F550-8FDF-4424-AA18-C456333334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60060" y="6172501"/>
            <a:ext cx="753681" cy="365125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  <p:grpSp>
        <p:nvGrpSpPr>
          <p:cNvPr id="183" name="Group 4">
            <a:extLst>
              <a:ext uri="{FF2B5EF4-FFF2-40B4-BE49-F238E27FC236}">
                <a16:creationId xmlns:a16="http://schemas.microsoft.com/office/drawing/2014/main" id="{072EBD70-BCDE-4FAF-82D8-65AC1DA65CF4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33469" y="432000"/>
            <a:ext cx="718160" cy="720000"/>
            <a:chOff x="2864" y="1181"/>
            <a:chExt cx="1952" cy="1957"/>
          </a:xfrm>
        </p:grpSpPr>
        <p:sp>
          <p:nvSpPr>
            <p:cNvPr id="184" name="AutoShape 3">
              <a:extLst>
                <a:ext uri="{FF2B5EF4-FFF2-40B4-BE49-F238E27FC236}">
                  <a16:creationId xmlns:a16="http://schemas.microsoft.com/office/drawing/2014/main" id="{7ADBA37C-8433-4000-9C31-3EF9F3BF48CA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Rectangle 5">
              <a:extLst>
                <a:ext uri="{FF2B5EF4-FFF2-40B4-BE49-F238E27FC236}">
                  <a16:creationId xmlns:a16="http://schemas.microsoft.com/office/drawing/2014/main" id="{4AF65C91-7154-48D7-81E1-DE2A16158321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6">
              <a:extLst>
                <a:ext uri="{FF2B5EF4-FFF2-40B4-BE49-F238E27FC236}">
                  <a16:creationId xmlns:a16="http://schemas.microsoft.com/office/drawing/2014/main" id="{2567B816-663F-4518-AB67-FF7A98D83D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7">
              <a:extLst>
                <a:ext uri="{FF2B5EF4-FFF2-40B4-BE49-F238E27FC236}">
                  <a16:creationId xmlns:a16="http://schemas.microsoft.com/office/drawing/2014/main" id="{5B7F641C-29EB-499A-A38F-F6CEC596E28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8">
              <a:extLst>
                <a:ext uri="{FF2B5EF4-FFF2-40B4-BE49-F238E27FC236}">
                  <a16:creationId xmlns:a16="http://schemas.microsoft.com/office/drawing/2014/main" id="{F957B433-20D6-46B7-B64B-CC7658BF956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9">
              <a:extLst>
                <a:ext uri="{FF2B5EF4-FFF2-40B4-BE49-F238E27FC236}">
                  <a16:creationId xmlns:a16="http://schemas.microsoft.com/office/drawing/2014/main" id="{38A07266-EBD2-4019-A6D9-DF674210D9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1" name="Freeform 10">
              <a:extLst>
                <a:ext uri="{FF2B5EF4-FFF2-40B4-BE49-F238E27FC236}">
                  <a16:creationId xmlns:a16="http://schemas.microsoft.com/office/drawing/2014/main" id="{2D1170DA-E4AC-4CBB-A9DD-039B36C0DA1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2" name="Freeform 11">
              <a:extLst>
                <a:ext uri="{FF2B5EF4-FFF2-40B4-BE49-F238E27FC236}">
                  <a16:creationId xmlns:a16="http://schemas.microsoft.com/office/drawing/2014/main" id="{7ED7B575-029E-43C2-AB03-C55C2F9DB4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3" name="Freeform 12">
              <a:extLst>
                <a:ext uri="{FF2B5EF4-FFF2-40B4-BE49-F238E27FC236}">
                  <a16:creationId xmlns:a16="http://schemas.microsoft.com/office/drawing/2014/main" id="{68E47084-776D-470F-9E06-E306DCDF0A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4" name="Freeform 13">
              <a:extLst>
                <a:ext uri="{FF2B5EF4-FFF2-40B4-BE49-F238E27FC236}">
                  <a16:creationId xmlns:a16="http://schemas.microsoft.com/office/drawing/2014/main" id="{7780C905-979A-4A6E-B85A-D3FC1596C57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5" name="Freeform 14">
              <a:extLst>
                <a:ext uri="{FF2B5EF4-FFF2-40B4-BE49-F238E27FC236}">
                  <a16:creationId xmlns:a16="http://schemas.microsoft.com/office/drawing/2014/main" id="{08F7322A-262A-413D-ACF3-AB5F1376FAD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6" name="Freeform 15">
              <a:extLst>
                <a:ext uri="{FF2B5EF4-FFF2-40B4-BE49-F238E27FC236}">
                  <a16:creationId xmlns:a16="http://schemas.microsoft.com/office/drawing/2014/main" id="{AD08E25E-48F3-4541-80BD-06707A0295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7" name="Freeform 16">
              <a:extLst>
                <a:ext uri="{FF2B5EF4-FFF2-40B4-BE49-F238E27FC236}">
                  <a16:creationId xmlns:a16="http://schemas.microsoft.com/office/drawing/2014/main" id="{C2EE1E00-8FA7-4913-9E3A-18338B8A057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8" name="Freeform 17">
              <a:extLst>
                <a:ext uri="{FF2B5EF4-FFF2-40B4-BE49-F238E27FC236}">
                  <a16:creationId xmlns:a16="http://schemas.microsoft.com/office/drawing/2014/main" id="{9FC00192-45BF-4FE5-B7BF-D13BB16E7B9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9" name="Freeform 18">
              <a:extLst>
                <a:ext uri="{FF2B5EF4-FFF2-40B4-BE49-F238E27FC236}">
                  <a16:creationId xmlns:a16="http://schemas.microsoft.com/office/drawing/2014/main" id="{38802AEF-AD54-47BF-A522-15165FFA97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0" name="Freeform 19">
              <a:extLst>
                <a:ext uri="{FF2B5EF4-FFF2-40B4-BE49-F238E27FC236}">
                  <a16:creationId xmlns:a16="http://schemas.microsoft.com/office/drawing/2014/main" id="{AAB043E5-B39C-4633-ACD3-E34C62DC3D8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1" name="Freeform 20">
              <a:extLst>
                <a:ext uri="{FF2B5EF4-FFF2-40B4-BE49-F238E27FC236}">
                  <a16:creationId xmlns:a16="http://schemas.microsoft.com/office/drawing/2014/main" id="{3C2761D5-BBA8-4FBE-9573-1D876ED666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2" name="Rectangle 21">
              <a:extLst>
                <a:ext uri="{FF2B5EF4-FFF2-40B4-BE49-F238E27FC236}">
                  <a16:creationId xmlns:a16="http://schemas.microsoft.com/office/drawing/2014/main" id="{B85633DE-55A9-4E0C-85A2-854292AE25C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3" name="Freeform 22">
              <a:extLst>
                <a:ext uri="{FF2B5EF4-FFF2-40B4-BE49-F238E27FC236}">
                  <a16:creationId xmlns:a16="http://schemas.microsoft.com/office/drawing/2014/main" id="{B701F94B-9203-4891-8AA5-6C841105BA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4" name="Freeform 23">
              <a:extLst>
                <a:ext uri="{FF2B5EF4-FFF2-40B4-BE49-F238E27FC236}">
                  <a16:creationId xmlns:a16="http://schemas.microsoft.com/office/drawing/2014/main" id="{EB36210F-5F47-4D2F-BA76-7452E2D85DA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5" name="Freeform 24">
              <a:extLst>
                <a:ext uri="{FF2B5EF4-FFF2-40B4-BE49-F238E27FC236}">
                  <a16:creationId xmlns:a16="http://schemas.microsoft.com/office/drawing/2014/main" id="{AAE3FD0C-AF52-40EF-8864-1463EECD18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6" name="Freeform 25">
              <a:extLst>
                <a:ext uri="{FF2B5EF4-FFF2-40B4-BE49-F238E27FC236}">
                  <a16:creationId xmlns:a16="http://schemas.microsoft.com/office/drawing/2014/main" id="{D6D8D356-BF1E-4AE8-9277-DD31E430300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7" name="Freeform 26">
              <a:extLst>
                <a:ext uri="{FF2B5EF4-FFF2-40B4-BE49-F238E27FC236}">
                  <a16:creationId xmlns:a16="http://schemas.microsoft.com/office/drawing/2014/main" id="{3B13FBCC-8FA3-49FE-AFBC-9772E5283C4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8" name="Freeform 27">
              <a:extLst>
                <a:ext uri="{FF2B5EF4-FFF2-40B4-BE49-F238E27FC236}">
                  <a16:creationId xmlns:a16="http://schemas.microsoft.com/office/drawing/2014/main" id="{2F2E1BE9-A009-417C-B408-DAC2049B093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9" name="Freeform 28">
              <a:extLst>
                <a:ext uri="{FF2B5EF4-FFF2-40B4-BE49-F238E27FC236}">
                  <a16:creationId xmlns:a16="http://schemas.microsoft.com/office/drawing/2014/main" id="{A2C49584-9B59-4558-83B2-4DE82B9450B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0" name="Freeform 29">
              <a:extLst>
                <a:ext uri="{FF2B5EF4-FFF2-40B4-BE49-F238E27FC236}">
                  <a16:creationId xmlns:a16="http://schemas.microsoft.com/office/drawing/2014/main" id="{06799FB9-D454-4BA8-BE06-D63F5AA026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1" name="Freeform 30">
              <a:extLst>
                <a:ext uri="{FF2B5EF4-FFF2-40B4-BE49-F238E27FC236}">
                  <a16:creationId xmlns:a16="http://schemas.microsoft.com/office/drawing/2014/main" id="{7008FF3F-A864-4BB1-B427-9814155007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2" name="Freeform 31">
              <a:extLst>
                <a:ext uri="{FF2B5EF4-FFF2-40B4-BE49-F238E27FC236}">
                  <a16:creationId xmlns:a16="http://schemas.microsoft.com/office/drawing/2014/main" id="{8B5037F0-67D4-4DD7-9C80-01341154AC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3" name="Freeform 32">
              <a:extLst>
                <a:ext uri="{FF2B5EF4-FFF2-40B4-BE49-F238E27FC236}">
                  <a16:creationId xmlns:a16="http://schemas.microsoft.com/office/drawing/2014/main" id="{43D6CEB4-5F6A-4888-9B67-2FA0375B31E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4" name="Freeform 34">
              <a:extLst>
                <a:ext uri="{FF2B5EF4-FFF2-40B4-BE49-F238E27FC236}">
                  <a16:creationId xmlns:a16="http://schemas.microsoft.com/office/drawing/2014/main" id="{AA604724-43F2-4AA6-ADBF-EBD250F0C2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5" name="Freeform 35">
              <a:extLst>
                <a:ext uri="{FF2B5EF4-FFF2-40B4-BE49-F238E27FC236}">
                  <a16:creationId xmlns:a16="http://schemas.microsoft.com/office/drawing/2014/main" id="{FF8CCC84-4410-492D-AB75-F0E32ADB6D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6" name="Freeform 36">
              <a:extLst>
                <a:ext uri="{FF2B5EF4-FFF2-40B4-BE49-F238E27FC236}">
                  <a16:creationId xmlns:a16="http://schemas.microsoft.com/office/drawing/2014/main" id="{B5F8DF22-8B3D-4EEE-8E28-C1ED027897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7" name="Freeform 37">
              <a:extLst>
                <a:ext uri="{FF2B5EF4-FFF2-40B4-BE49-F238E27FC236}">
                  <a16:creationId xmlns:a16="http://schemas.microsoft.com/office/drawing/2014/main" id="{E69696A9-660C-4B94-846F-85502B88823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8" name="Freeform 38">
              <a:extLst>
                <a:ext uri="{FF2B5EF4-FFF2-40B4-BE49-F238E27FC236}">
                  <a16:creationId xmlns:a16="http://schemas.microsoft.com/office/drawing/2014/main" id="{D5AA9DCA-EE69-46BD-8A5C-B2F1A256B3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9" name="Freeform 39">
              <a:extLst>
                <a:ext uri="{FF2B5EF4-FFF2-40B4-BE49-F238E27FC236}">
                  <a16:creationId xmlns:a16="http://schemas.microsoft.com/office/drawing/2014/main" id="{86B51C72-FF47-444D-BAB2-11F50AC9F54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0" name="Freeform 40">
              <a:extLst>
                <a:ext uri="{FF2B5EF4-FFF2-40B4-BE49-F238E27FC236}">
                  <a16:creationId xmlns:a16="http://schemas.microsoft.com/office/drawing/2014/main" id="{85287241-1AD5-4DDC-AC91-DBE21A8FDB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1" name="Freeform 41">
              <a:extLst>
                <a:ext uri="{FF2B5EF4-FFF2-40B4-BE49-F238E27FC236}">
                  <a16:creationId xmlns:a16="http://schemas.microsoft.com/office/drawing/2014/main" id="{568DBE16-BF90-4235-BA4D-452AACAE0A3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2" name="Freeform 42">
              <a:extLst>
                <a:ext uri="{FF2B5EF4-FFF2-40B4-BE49-F238E27FC236}">
                  <a16:creationId xmlns:a16="http://schemas.microsoft.com/office/drawing/2014/main" id="{667C2727-3F47-4296-873A-DD43026F14B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3" name="Freeform 43">
              <a:extLst>
                <a:ext uri="{FF2B5EF4-FFF2-40B4-BE49-F238E27FC236}">
                  <a16:creationId xmlns:a16="http://schemas.microsoft.com/office/drawing/2014/main" id="{3009BB0C-F2E7-408B-AE22-9B987D7F423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4" name="Freeform 44">
              <a:extLst>
                <a:ext uri="{FF2B5EF4-FFF2-40B4-BE49-F238E27FC236}">
                  <a16:creationId xmlns:a16="http://schemas.microsoft.com/office/drawing/2014/main" id="{DF8F7F38-CD25-4813-A605-C3200041ED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5" name="Freeform 45">
              <a:extLst>
                <a:ext uri="{FF2B5EF4-FFF2-40B4-BE49-F238E27FC236}">
                  <a16:creationId xmlns:a16="http://schemas.microsoft.com/office/drawing/2014/main" id="{7F75866D-1EBA-4945-8B52-8AF1E0B4E1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6" name="Freeform 46">
              <a:extLst>
                <a:ext uri="{FF2B5EF4-FFF2-40B4-BE49-F238E27FC236}">
                  <a16:creationId xmlns:a16="http://schemas.microsoft.com/office/drawing/2014/main" id="{E1A05D3F-74B5-4BD4-BF0C-A3719F76D8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7" name="Freeform 47">
              <a:extLst>
                <a:ext uri="{FF2B5EF4-FFF2-40B4-BE49-F238E27FC236}">
                  <a16:creationId xmlns:a16="http://schemas.microsoft.com/office/drawing/2014/main" id="{950CBACA-6FA2-4543-B3B1-A05D47C15A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8" name="Freeform 48">
              <a:extLst>
                <a:ext uri="{FF2B5EF4-FFF2-40B4-BE49-F238E27FC236}">
                  <a16:creationId xmlns:a16="http://schemas.microsoft.com/office/drawing/2014/main" id="{C262FBD3-F17E-483D-A95B-75DF71BC38C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9" name="Freeform 49">
              <a:extLst>
                <a:ext uri="{FF2B5EF4-FFF2-40B4-BE49-F238E27FC236}">
                  <a16:creationId xmlns:a16="http://schemas.microsoft.com/office/drawing/2014/main" id="{32A4BB2E-167D-4343-96D4-C71DFBCCD6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0" name="Freeform 50">
              <a:extLst>
                <a:ext uri="{FF2B5EF4-FFF2-40B4-BE49-F238E27FC236}">
                  <a16:creationId xmlns:a16="http://schemas.microsoft.com/office/drawing/2014/main" id="{C354B20D-5E83-4422-AA23-DA1D38AADC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1" name="Freeform 51">
              <a:extLst>
                <a:ext uri="{FF2B5EF4-FFF2-40B4-BE49-F238E27FC236}">
                  <a16:creationId xmlns:a16="http://schemas.microsoft.com/office/drawing/2014/main" id="{57981494-DC82-4EC8-990A-7DA7D61F8F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2" name="Freeform 52">
              <a:extLst>
                <a:ext uri="{FF2B5EF4-FFF2-40B4-BE49-F238E27FC236}">
                  <a16:creationId xmlns:a16="http://schemas.microsoft.com/office/drawing/2014/main" id="{822CEB55-5A58-4B49-AD8A-1B30A5F6E08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3" name="Freeform 53">
              <a:extLst>
                <a:ext uri="{FF2B5EF4-FFF2-40B4-BE49-F238E27FC236}">
                  <a16:creationId xmlns:a16="http://schemas.microsoft.com/office/drawing/2014/main" id="{6C836365-3B40-4A4C-B4E8-4105DC3438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4" name="Freeform 54">
              <a:extLst>
                <a:ext uri="{FF2B5EF4-FFF2-40B4-BE49-F238E27FC236}">
                  <a16:creationId xmlns:a16="http://schemas.microsoft.com/office/drawing/2014/main" id="{81AEA284-BB1F-477A-AFF4-16147C89915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5" name="Freeform 55">
              <a:extLst>
                <a:ext uri="{FF2B5EF4-FFF2-40B4-BE49-F238E27FC236}">
                  <a16:creationId xmlns:a16="http://schemas.microsoft.com/office/drawing/2014/main" id="{907C1C67-5226-4893-90A2-5E94DD0226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6" name="Freeform 56">
              <a:extLst>
                <a:ext uri="{FF2B5EF4-FFF2-40B4-BE49-F238E27FC236}">
                  <a16:creationId xmlns:a16="http://schemas.microsoft.com/office/drawing/2014/main" id="{4D1B4D09-5F0F-43A9-A4F0-96F97ADB5E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7" name="Freeform 57">
              <a:extLst>
                <a:ext uri="{FF2B5EF4-FFF2-40B4-BE49-F238E27FC236}">
                  <a16:creationId xmlns:a16="http://schemas.microsoft.com/office/drawing/2014/main" id="{562508A5-0578-4C10-AA7A-405FF527E4C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8" name="Freeform 58">
              <a:extLst>
                <a:ext uri="{FF2B5EF4-FFF2-40B4-BE49-F238E27FC236}">
                  <a16:creationId xmlns:a16="http://schemas.microsoft.com/office/drawing/2014/main" id="{B930E1D0-9E5B-47CF-8079-A8404C2D02F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9" name="Freeform 59">
              <a:extLst>
                <a:ext uri="{FF2B5EF4-FFF2-40B4-BE49-F238E27FC236}">
                  <a16:creationId xmlns:a16="http://schemas.microsoft.com/office/drawing/2014/main" id="{5ADAA5EB-DEB3-40A7-8E1D-9FEAA6483A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0" name="Freeform 60">
              <a:extLst>
                <a:ext uri="{FF2B5EF4-FFF2-40B4-BE49-F238E27FC236}">
                  <a16:creationId xmlns:a16="http://schemas.microsoft.com/office/drawing/2014/main" id="{77E24C52-42CA-4BE2-B236-12EB366BAB6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1" name="Freeform 61">
              <a:extLst>
                <a:ext uri="{FF2B5EF4-FFF2-40B4-BE49-F238E27FC236}">
                  <a16:creationId xmlns:a16="http://schemas.microsoft.com/office/drawing/2014/main" id="{81490CF2-BADA-4546-BC7B-7D4CCD73CF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2" name="Freeform 62">
              <a:extLst>
                <a:ext uri="{FF2B5EF4-FFF2-40B4-BE49-F238E27FC236}">
                  <a16:creationId xmlns:a16="http://schemas.microsoft.com/office/drawing/2014/main" id="{73F9C922-5F78-4C16-AB8C-748B7E92C5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2864487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  <p:sldLayoutId id="2147483722" r:id="rId4"/>
    <p:sldLayoutId id="2147483768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2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16000" indent="-2160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432000" indent="-216000" algn="l" defTabSz="914400" rtl="0" eaLnBrk="1" latinLnBrk="0" hangingPunct="1">
        <a:lnSpc>
          <a:spcPct val="100000"/>
        </a:lnSpc>
        <a:spcBef>
          <a:spcPts val="500"/>
        </a:spcBef>
        <a:buFont typeface="Calibri" panose="020F0502020204030204" pitchFamily="34" charset="0"/>
        <a:buChar char="–"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ndroid.com/guide/topics/ui/layout/linear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ndroid.com/guide/topics/ui/layout/relative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ndroid.com/reference/android/widget/ListView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ndroid.com/guide/topics/ui/layout/recyclerview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ndroid.com/guide/components/activities/intro-activities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hyperlink" Target="https://developer.android.com/guide/topics/ui" TargetMode="Externa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ndroid.com/guide/components/fragments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0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ndroid.com/training/wearables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xoGbnbEM1z0?feature=oembed" TargetMode="External"/><Relationship Id="rId5" Type="http://schemas.openxmlformats.org/officeDocument/2006/relationships/hyperlink" Target="https://developer.android.com/training/wearables/apps/creating" TargetMode="External"/><Relationship Id="rId4" Type="http://schemas.openxmlformats.org/officeDocument/2006/relationships/image" Target="../media/image57.jpe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developer.android.com/reference/android/view/View.html" TargetMode="Externa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developer.android.com/reference/android/view/ViewGroup.html" TargetMode="Externa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62FC2E14-24A9-4C48-BA13-A2E74B0AAD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0062" y="2123791"/>
            <a:ext cx="4772203" cy="1478010"/>
          </a:xfrm>
        </p:spPr>
        <p:txBody>
          <a:bodyPr/>
          <a:lstStyle/>
          <a:p>
            <a:r>
              <a:rPr lang="en-AU" dirty="0"/>
              <a:t>COMP90018</a:t>
            </a:r>
            <a:br>
              <a:rPr lang="en-AU" dirty="0"/>
            </a:br>
            <a:r>
              <a:rPr lang="en-AU" sz="2400" dirty="0"/>
              <a:t>Mobile Computing Systems Programming</a:t>
            </a:r>
            <a:endParaRPr lang="en-AU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361E6A6-BA53-48F9-8469-A76DD198140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37938" y="6172200"/>
            <a:ext cx="754062" cy="365125"/>
          </a:xfrm>
        </p:spPr>
        <p:txBody>
          <a:bodyPr/>
          <a:lstStyle/>
          <a:p>
            <a:fld id="{DC22DD25-61AE-413C-B4D2-EF2365C9B2E1}" type="slidenum">
              <a:rPr lang="en-AU" noProof="0" smtClean="0"/>
              <a:pPr/>
              <a:t>1</a:t>
            </a:fld>
            <a:endParaRPr lang="en-AU" noProof="0"/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FE6862DE-29D9-4685-93A7-4EBCF50A33F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11" name="Subtitle 2">
            <a:extLst>
              <a:ext uri="{FF2B5EF4-FFF2-40B4-BE49-F238E27FC236}">
                <a16:creationId xmlns:a16="http://schemas.microsoft.com/office/drawing/2014/main" id="{02DE64EB-6651-40E1-94BC-1E4AF0E80B5C}"/>
              </a:ext>
            </a:extLst>
          </p:cNvPr>
          <p:cNvSpPr txBox="1">
            <a:spLocks/>
          </p:cNvSpPr>
          <p:nvPr/>
        </p:nvSpPr>
        <p:spPr>
          <a:xfrm>
            <a:off x="500061" y="3601801"/>
            <a:ext cx="5190525" cy="766013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vert="horz" wrap="square" lIns="90000" tIns="90000" rIns="90000" bIns="9000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1200"/>
              </a:spcAft>
              <a:buFont typeface="Arial" panose="020B0604020202020204" pitchFamily="34" charset="0"/>
              <a:buNone/>
              <a:defRPr sz="3800" b="1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2400"/>
              </a:spcBef>
              <a:buFont typeface="Arial" panose="020B0604020202020204" pitchFamily="34" charset="0"/>
              <a:buNone/>
              <a:defRPr sz="2000" b="1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Calibri" panose="020F0502020204030204" pitchFamily="34" charset="0"/>
              <a:buNone/>
              <a:defRPr sz="1800" b="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None/>
              <a:defRPr sz="1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2000" b="0" dirty="0"/>
              <a:t>WEEK 2 – UI, Android Wear OS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7B96AF29-1204-43DA-B563-F4BDDCBFBD4B}"/>
              </a:ext>
            </a:extLst>
          </p:cNvPr>
          <p:cNvSpPr txBox="1">
            <a:spLocks/>
          </p:cNvSpPr>
          <p:nvPr/>
        </p:nvSpPr>
        <p:spPr>
          <a:xfrm>
            <a:off x="500061" y="4713415"/>
            <a:ext cx="4772203" cy="766013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vert="horz" wrap="square" lIns="90000" tIns="90000" rIns="90000" bIns="9000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1200"/>
              </a:spcAft>
              <a:buFont typeface="Arial" panose="020B0604020202020204" pitchFamily="34" charset="0"/>
              <a:buNone/>
              <a:defRPr sz="3800" b="1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2400"/>
              </a:spcBef>
              <a:buFont typeface="Arial" panose="020B0604020202020204" pitchFamily="34" charset="0"/>
              <a:buNone/>
              <a:defRPr sz="2000" b="1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Calibri" panose="020F0502020204030204" pitchFamily="34" charset="0"/>
              <a:buNone/>
              <a:defRPr sz="1800" b="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None/>
              <a:defRPr sz="1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1400" b="0" dirty="0"/>
              <a:t>Weiwei Jiang</a:t>
            </a:r>
          </a:p>
          <a:p>
            <a:r>
              <a:rPr lang="en-AU" sz="1400" b="0" dirty="0" err="1"/>
              <a:t>weiwei.jiang@student.unimelb.edu.au</a:t>
            </a:r>
            <a:endParaRPr lang="en-AU" sz="1400" b="0" dirty="0"/>
          </a:p>
        </p:txBody>
      </p:sp>
    </p:spTree>
    <p:extLst>
      <p:ext uri="{BB962C8B-B14F-4D97-AF65-F5344CB8AC3E}">
        <p14:creationId xmlns:p14="http://schemas.microsoft.com/office/powerpoint/2010/main" val="37457527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57882-6DB8-42ED-B0D9-DC5BE2F94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Declare a layout (XML)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5D7FA2-6211-49D3-94BF-161AD98CD6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10</a:t>
            </a:fld>
            <a:endParaRPr lang="en-AU" noProof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F0BB745-6BFC-4BD3-A8F0-79829DB68144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406059" y="2913444"/>
            <a:ext cx="5400000" cy="1628035"/>
          </a:xfrm>
        </p:spPr>
        <p:txBody>
          <a:bodyPr/>
          <a:lstStyle/>
          <a:p>
            <a:r>
              <a:rPr lang="en-AU" b="1" i="1" dirty="0"/>
              <a:t>Declare UI elements in XML </a:t>
            </a:r>
          </a:p>
          <a:p>
            <a:r>
              <a:rPr lang="en-AU" dirty="0"/>
              <a:t>Android provides a straightforward </a:t>
            </a:r>
            <a:r>
              <a:rPr lang="en-AU" b="1" dirty="0"/>
              <a:t>XML</a:t>
            </a:r>
            <a:r>
              <a:rPr lang="en-AU" dirty="0"/>
              <a:t> vocabulary that corresponds to the View classes and subclasses,</a:t>
            </a:r>
            <a:r>
              <a:rPr lang="zh-CN" altLang="en-US" dirty="0"/>
              <a:t> </a:t>
            </a:r>
            <a:r>
              <a:rPr lang="en-AU" altLang="zh-CN" dirty="0"/>
              <a:t>such as those for widgets and layouts.</a:t>
            </a:r>
            <a:endParaRPr lang="en-AU" dirty="0"/>
          </a:p>
          <a:p>
            <a:endParaRPr lang="en-AU" dirty="0"/>
          </a:p>
          <a:p>
            <a:endParaRPr lang="en-AU" dirty="0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82FD9797-CFAD-4144-9B2F-18B90C940C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8482" y="1955662"/>
            <a:ext cx="5827518" cy="3543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71434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57882-6DB8-42ED-B0D9-DC5BE2F94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Declare a layout (Runtime)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5D7FA2-6211-49D3-94BF-161AD98CD6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11</a:t>
            </a:fld>
            <a:endParaRPr lang="en-AU" noProof="0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AF259EA8-2B0D-4D4D-A4B1-C55677C907D1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96000" y="4594862"/>
            <a:ext cx="5400000" cy="1565892"/>
          </a:xfrm>
        </p:spPr>
        <p:txBody>
          <a:bodyPr/>
          <a:lstStyle/>
          <a:p>
            <a:r>
              <a:rPr lang="en-AU" b="1" i="1" dirty="0"/>
              <a:t>Instantiate layout elements at runtime</a:t>
            </a:r>
          </a:p>
          <a:p>
            <a:r>
              <a:rPr lang="en-AU" dirty="0"/>
              <a:t>Your app can create View and </a:t>
            </a:r>
            <a:r>
              <a:rPr lang="en-AU" dirty="0" err="1"/>
              <a:t>ViewGroup</a:t>
            </a:r>
            <a:r>
              <a:rPr lang="en-AU" dirty="0"/>
              <a:t> objects (and manipulate their properties) programmatically.</a:t>
            </a:r>
          </a:p>
          <a:p>
            <a:endParaRPr lang="en-AU" dirty="0"/>
          </a:p>
        </p:txBody>
      </p:sp>
      <p:pic>
        <p:nvPicPr>
          <p:cNvPr id="29" name="Content Placeholder 28">
            <a:extLst>
              <a:ext uri="{FF2B5EF4-FFF2-40B4-BE49-F238E27FC236}">
                <a16:creationId xmlns:a16="http://schemas.microsoft.com/office/drawing/2014/main" id="{D82DDD40-FEF0-4D9D-B376-2C52A8DB04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6000" y="1671466"/>
            <a:ext cx="5191340" cy="253435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CDCB8E4-A15C-43D1-A2AF-955ADF3947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7514" y="716455"/>
            <a:ext cx="2712545" cy="5425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282316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34D8B9C1-3B2A-4A85-9A09-6AB8ED1A7A8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1"/>
            <a:ext cx="6538648" cy="6857998"/>
          </a:xfr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2E1A9-8EF1-479C-921A-CDFDEDA1E7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12</a:t>
            </a:fld>
            <a:endParaRPr lang="en-AU" noProof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99DCCF0F-ED0C-4327-A22D-88B86F487A5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69C51D9E-F792-4069-A1B7-56FDA6317FE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dirty="0"/>
              <a:t>User Interface</a:t>
            </a:r>
          </a:p>
          <a:p>
            <a:endParaRPr lang="en-AU" dirty="0"/>
          </a:p>
          <a:p>
            <a:pPr marL="342900" indent="-342900">
              <a:buFontTx/>
              <a:buChar char="-"/>
            </a:pPr>
            <a:r>
              <a:rPr lang="en-AU" sz="2400" b="0" i="1" dirty="0"/>
              <a:t>Linear Layout and Relative Layout</a:t>
            </a:r>
          </a:p>
        </p:txBody>
      </p:sp>
    </p:spTree>
    <p:extLst>
      <p:ext uri="{BB962C8B-B14F-4D97-AF65-F5344CB8AC3E}">
        <p14:creationId xmlns:p14="http://schemas.microsoft.com/office/powerpoint/2010/main" val="2123681697"/>
      </p:ext>
    </p:extLst>
  </p:cSld>
  <p:clrMapOvr>
    <a:masterClrMapping/>
  </p:clrMapOvr>
  <p:transition spd="slow">
    <p:push dir="d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57882-6DB8-42ED-B0D9-DC5BE2F94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Linear Layout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5D7FA2-6211-49D3-94BF-161AD98CD6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13</a:t>
            </a:fld>
            <a:endParaRPr lang="en-AU" noProof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F0BB745-6BFC-4BD3-A8F0-79829DB68144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24765" y="2207835"/>
            <a:ext cx="5400000" cy="3039256"/>
          </a:xfrm>
        </p:spPr>
        <p:txBody>
          <a:bodyPr/>
          <a:lstStyle/>
          <a:p>
            <a:r>
              <a:rPr lang="en-AU" b="1" i="1" dirty="0"/>
              <a:t>Linear Layout</a:t>
            </a:r>
          </a:p>
          <a:p>
            <a:r>
              <a:rPr lang="en-AU" dirty="0"/>
              <a:t>A layout that organizes its children into a </a:t>
            </a:r>
            <a:r>
              <a:rPr lang="en-AU" b="1" dirty="0"/>
              <a:t>single</a:t>
            </a:r>
            <a:r>
              <a:rPr lang="en-AU" dirty="0"/>
              <a:t> </a:t>
            </a:r>
            <a:r>
              <a:rPr lang="en-AU" b="1" i="1" dirty="0"/>
              <a:t>horizontal</a:t>
            </a:r>
            <a:r>
              <a:rPr lang="en-AU" dirty="0"/>
              <a:t> or </a:t>
            </a:r>
            <a:r>
              <a:rPr lang="en-AU" b="1" i="1" dirty="0"/>
              <a:t>vertical</a:t>
            </a:r>
            <a:r>
              <a:rPr lang="en-AU" dirty="0"/>
              <a:t> row. </a:t>
            </a:r>
          </a:p>
          <a:p>
            <a:r>
              <a:rPr lang="en-AU" dirty="0"/>
              <a:t>It creates a </a:t>
            </a:r>
            <a:r>
              <a:rPr lang="en-AU" b="1" dirty="0"/>
              <a:t>scrollbar</a:t>
            </a:r>
            <a:r>
              <a:rPr lang="en-AU" dirty="0"/>
              <a:t> </a:t>
            </a:r>
            <a:r>
              <a:rPr lang="en-AU" i="1" dirty="0"/>
              <a:t>if the length of the window exceeds the length of the screen</a:t>
            </a:r>
            <a:r>
              <a:rPr lang="en-AU" dirty="0"/>
              <a:t>.</a:t>
            </a:r>
          </a:p>
          <a:p>
            <a:endParaRPr lang="en-AU" dirty="0"/>
          </a:p>
          <a:p>
            <a:r>
              <a:rPr lang="en-AU" dirty="0">
                <a:hlinkClick r:id="rId3"/>
              </a:rPr>
              <a:t>https://developer.android.com/guide/topics/ui/layout/linear</a:t>
            </a:r>
            <a:endParaRPr lang="en-AU" dirty="0"/>
          </a:p>
          <a:p>
            <a:endParaRPr lang="en-AU" dirty="0"/>
          </a:p>
        </p:txBody>
      </p:sp>
      <p:pic>
        <p:nvPicPr>
          <p:cNvPr id="10242" name="Picture 2" descr="https://developer.android.com/images/ui/linearlayout-small.png">
            <a:extLst>
              <a:ext uri="{FF2B5EF4-FFF2-40B4-BE49-F238E27FC236}">
                <a16:creationId xmlns:a16="http://schemas.microsoft.com/office/drawing/2014/main" id="{4FE4B24C-CE70-41C1-A2A5-4253E5CB24E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65" y="2582585"/>
            <a:ext cx="3074918" cy="2275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3455012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57882-6DB8-42ED-B0D9-DC5BE2F94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Linear Layout (Code)</a:t>
            </a:r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BAE243CB-E7A3-42BD-B4C2-E37F19472A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29339" y="1531938"/>
            <a:ext cx="2373823" cy="437673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5D7FA2-6211-49D3-94BF-161AD98CD6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14</a:t>
            </a:fld>
            <a:endParaRPr lang="en-AU" noProof="0"/>
          </a:p>
        </p:txBody>
      </p:sp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DCA63998-53D3-4745-A553-DEF39AAAF131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4"/>
          <a:stretch>
            <a:fillRect/>
          </a:stretch>
        </p:blipFill>
        <p:spPr>
          <a:xfrm>
            <a:off x="7930753" y="1531938"/>
            <a:ext cx="2188368" cy="437673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25694FB-9735-46F5-A468-D464A638A80B}"/>
              </a:ext>
            </a:extLst>
          </p:cNvPr>
          <p:cNvSpPr txBox="1"/>
          <p:nvPr/>
        </p:nvSpPr>
        <p:spPr>
          <a:xfrm>
            <a:off x="1829339" y="5908674"/>
            <a:ext cx="3422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fragment_layout_demo_linear.xml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BF0B55E-AEFD-40A7-95A7-E1A2DB6035E2}"/>
              </a:ext>
            </a:extLst>
          </p:cNvPr>
          <p:cNvSpPr/>
          <p:nvPr/>
        </p:nvSpPr>
        <p:spPr>
          <a:xfrm>
            <a:off x="1829339" y="1531937"/>
            <a:ext cx="2373824" cy="437673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540930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57882-6DB8-42ED-B0D9-DC5BE2F94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Relative Layout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5D7FA2-6211-49D3-94BF-161AD98CD6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15</a:t>
            </a:fld>
            <a:endParaRPr lang="en-AU" noProof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F0BB745-6BFC-4BD3-A8F0-79829DB68144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24765" y="2245065"/>
            <a:ext cx="5400000" cy="2950479"/>
          </a:xfrm>
        </p:spPr>
        <p:txBody>
          <a:bodyPr/>
          <a:lstStyle/>
          <a:p>
            <a:r>
              <a:rPr lang="en-AU" b="1" i="1" dirty="0"/>
              <a:t>Relative Layout</a:t>
            </a:r>
          </a:p>
          <a:p>
            <a:r>
              <a:rPr lang="en-AU" dirty="0"/>
              <a:t>Enables you to </a:t>
            </a:r>
            <a:r>
              <a:rPr lang="en-AU" b="1" i="1" dirty="0"/>
              <a:t>specify</a:t>
            </a:r>
            <a:r>
              <a:rPr lang="en-AU" dirty="0"/>
              <a:t> the </a:t>
            </a:r>
            <a:r>
              <a:rPr lang="en-AU" b="1" i="1" dirty="0"/>
              <a:t>location of child objects </a:t>
            </a:r>
            <a:r>
              <a:rPr lang="en-AU" dirty="0"/>
              <a:t>relative to </a:t>
            </a:r>
            <a:r>
              <a:rPr lang="en-AU" b="1" i="1" dirty="0"/>
              <a:t>each other </a:t>
            </a:r>
            <a:r>
              <a:rPr lang="en-AU" dirty="0"/>
              <a:t>(child A to the left of child B) or to the </a:t>
            </a:r>
            <a:r>
              <a:rPr lang="en-AU" b="1" i="1" dirty="0"/>
              <a:t>parent</a:t>
            </a:r>
            <a:r>
              <a:rPr lang="en-AU" dirty="0"/>
              <a:t> (aligned to the top of the parent).</a:t>
            </a:r>
          </a:p>
          <a:p>
            <a:endParaRPr lang="en-AU" dirty="0"/>
          </a:p>
          <a:p>
            <a:r>
              <a:rPr lang="en-AU" dirty="0">
                <a:hlinkClick r:id="rId3"/>
              </a:rPr>
              <a:t>https://developer.android.com/guide/topics/ui/layout/relative</a:t>
            </a:r>
            <a:endParaRPr lang="en-AU" dirty="0"/>
          </a:p>
        </p:txBody>
      </p:sp>
      <p:pic>
        <p:nvPicPr>
          <p:cNvPr id="9218" name="Picture 2" descr="https://developer.android.com/images/ui/relativelayout-small.png">
            <a:extLst>
              <a:ext uri="{FF2B5EF4-FFF2-40B4-BE49-F238E27FC236}">
                <a16:creationId xmlns:a16="http://schemas.microsoft.com/office/drawing/2014/main" id="{0706C7E5-A575-4B6C-9EE4-C7BE4D44EAD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65" y="2591365"/>
            <a:ext cx="3051189" cy="2257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9987428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57882-6DB8-42ED-B0D9-DC5BE2F94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Relative Layout (Code)</a:t>
            </a:r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4CB30A6B-59AD-48E8-9AB4-7B2DC015D2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93801" y="1531938"/>
            <a:ext cx="2444899" cy="437673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5D7FA2-6211-49D3-94BF-161AD98CD6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16</a:t>
            </a:fld>
            <a:endParaRPr lang="en-AU" noProof="0"/>
          </a:p>
        </p:txBody>
      </p:sp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0A2CB78F-94B7-4F97-AF87-3AC13276F6E0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4"/>
          <a:stretch>
            <a:fillRect/>
          </a:stretch>
        </p:blipFill>
        <p:spPr>
          <a:xfrm>
            <a:off x="7930753" y="1531938"/>
            <a:ext cx="2188368" cy="437673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25694FB-9735-46F5-A468-D464A638A80B}"/>
              </a:ext>
            </a:extLst>
          </p:cNvPr>
          <p:cNvSpPr txBox="1"/>
          <p:nvPr/>
        </p:nvSpPr>
        <p:spPr>
          <a:xfrm>
            <a:off x="1793801" y="5908675"/>
            <a:ext cx="3613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fragment_layout_demo_relative.xml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C68C818-C37B-4950-ABA9-880AD20CFD0C}"/>
              </a:ext>
            </a:extLst>
          </p:cNvPr>
          <p:cNvSpPr/>
          <p:nvPr/>
        </p:nvSpPr>
        <p:spPr>
          <a:xfrm>
            <a:off x="1793801" y="1546254"/>
            <a:ext cx="2444899" cy="437673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284574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34D8B9C1-3B2A-4A85-9A09-6AB8ED1A7A8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1"/>
            <a:ext cx="6538648" cy="6857998"/>
          </a:xfr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2E1A9-8EF1-479C-921A-CDFDEDA1E7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17</a:t>
            </a:fld>
            <a:endParaRPr lang="en-AU" noProof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99DCCF0F-ED0C-4327-A22D-88B86F487A5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69C51D9E-F792-4069-A1B7-56FDA6317FE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dirty="0"/>
              <a:t>User Interface</a:t>
            </a:r>
          </a:p>
          <a:p>
            <a:endParaRPr lang="en-AU" dirty="0"/>
          </a:p>
          <a:p>
            <a:pPr marL="177800" indent="-177800"/>
            <a:r>
              <a:rPr lang="en-AU" sz="2400" b="0" i="1" dirty="0"/>
              <a:t>- Connecting Data with Layout: </a:t>
            </a:r>
            <a:r>
              <a:rPr lang="en-US" altLang="zh-CN" sz="2400" b="0" i="1" dirty="0"/>
              <a:t>A</a:t>
            </a:r>
            <a:r>
              <a:rPr lang="en-AU" sz="2400" b="0" i="1" dirty="0" err="1"/>
              <a:t>dapter</a:t>
            </a:r>
            <a:endParaRPr lang="en-AU" sz="2400" b="0" i="1" dirty="0"/>
          </a:p>
        </p:txBody>
      </p:sp>
    </p:spTree>
    <p:extLst>
      <p:ext uri="{BB962C8B-B14F-4D97-AF65-F5344CB8AC3E}">
        <p14:creationId xmlns:p14="http://schemas.microsoft.com/office/powerpoint/2010/main" val="357503994"/>
      </p:ext>
    </p:extLst>
  </p:cSld>
  <p:clrMapOvr>
    <a:masterClrMapping/>
  </p:clrMapOvr>
  <p:transition spd="slow">
    <p:push dir="d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57882-6DB8-42ED-B0D9-DC5BE2F94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Adapter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5D7FA2-6211-49D3-94BF-161AD98CD6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18</a:t>
            </a:fld>
            <a:endParaRPr lang="en-AU" noProof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F0BB745-6BFC-4BD3-A8F0-79829DB68144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406059" y="2279626"/>
            <a:ext cx="5400000" cy="3140348"/>
          </a:xfrm>
        </p:spPr>
        <p:txBody>
          <a:bodyPr/>
          <a:lstStyle/>
          <a:p>
            <a:r>
              <a:rPr lang="en-AU" sz="2800" b="1" i="1" dirty="0"/>
              <a:t>What </a:t>
            </a:r>
            <a:r>
              <a:rPr lang="en-AU" sz="2800" b="1" i="1"/>
              <a:t>is the adapter</a:t>
            </a:r>
            <a:r>
              <a:rPr lang="en-AU" sz="2800" b="1" i="1" dirty="0"/>
              <a:t>?</a:t>
            </a:r>
          </a:p>
          <a:p>
            <a:endParaRPr lang="en-AU" dirty="0"/>
          </a:p>
          <a:p>
            <a:r>
              <a:rPr lang="en-AU" dirty="0"/>
              <a:t>The </a:t>
            </a:r>
            <a:r>
              <a:rPr lang="en-AU" b="1" i="1" dirty="0"/>
              <a:t>Adapter</a:t>
            </a:r>
            <a:r>
              <a:rPr lang="en-AU" dirty="0"/>
              <a:t> behaves as a </a:t>
            </a:r>
            <a:r>
              <a:rPr lang="en-AU" b="1" i="1" dirty="0"/>
              <a:t>middleman</a:t>
            </a:r>
            <a:r>
              <a:rPr lang="en-AU" dirty="0"/>
              <a:t> between the </a:t>
            </a:r>
            <a:r>
              <a:rPr lang="en-AU" i="1" dirty="0"/>
              <a:t>data source</a:t>
            </a:r>
            <a:r>
              <a:rPr lang="en-AU" dirty="0"/>
              <a:t> and the </a:t>
            </a:r>
            <a:r>
              <a:rPr lang="en-AU" i="1" dirty="0" err="1"/>
              <a:t>AdapterView</a:t>
            </a:r>
            <a:r>
              <a:rPr lang="en-AU" i="1" dirty="0"/>
              <a:t> layout</a:t>
            </a:r>
            <a:r>
              <a:rPr lang="en-AU" dirty="0"/>
              <a:t>:</a:t>
            </a:r>
          </a:p>
          <a:p>
            <a:r>
              <a:rPr lang="en-AU" dirty="0"/>
              <a:t> - </a:t>
            </a:r>
            <a:r>
              <a:rPr lang="en-AU" b="1" i="1" dirty="0"/>
              <a:t>Retrieves the data</a:t>
            </a:r>
            <a:r>
              <a:rPr lang="en-AU" dirty="0"/>
              <a:t> (from a source such as an array or a database query) </a:t>
            </a:r>
          </a:p>
          <a:p>
            <a:r>
              <a:rPr lang="en-AU" dirty="0"/>
              <a:t>- </a:t>
            </a:r>
            <a:r>
              <a:rPr lang="en-AU" b="1" i="1" dirty="0"/>
              <a:t>Converts each entry into a view </a:t>
            </a:r>
            <a:r>
              <a:rPr lang="en-AU" dirty="0"/>
              <a:t>that can be added into the </a:t>
            </a:r>
            <a:r>
              <a:rPr lang="en-AU" dirty="0" err="1"/>
              <a:t>AdapterView</a:t>
            </a:r>
            <a:r>
              <a:rPr lang="en-AU" dirty="0"/>
              <a:t> layout.</a:t>
            </a:r>
          </a:p>
        </p:txBody>
      </p:sp>
      <p:pic>
        <p:nvPicPr>
          <p:cNvPr id="12290" name="Picture 2" descr="https://developer.android.com/images/ui/listview-small.png">
            <a:extLst>
              <a:ext uri="{FF2B5EF4-FFF2-40B4-BE49-F238E27FC236}">
                <a16:creationId xmlns:a16="http://schemas.microsoft.com/office/drawing/2014/main" id="{265FD096-7F10-4C25-827B-F3A0403BFCC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076" y="2070768"/>
            <a:ext cx="1905000" cy="140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https://developer.android.com/images/ui/gridview-small.png">
            <a:extLst>
              <a:ext uri="{FF2B5EF4-FFF2-40B4-BE49-F238E27FC236}">
                <a16:creationId xmlns:a16="http://schemas.microsoft.com/office/drawing/2014/main" id="{07C657BC-A272-43E1-B2DD-ED50905A4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4777" y="2070768"/>
            <a:ext cx="1905000" cy="140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Related image">
            <a:extLst>
              <a:ext uri="{FF2B5EF4-FFF2-40B4-BE49-F238E27FC236}">
                <a16:creationId xmlns:a16="http://schemas.microsoft.com/office/drawing/2014/main" id="{24D70165-F9FF-41C9-8B7B-38290FFB22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076" y="4095415"/>
            <a:ext cx="2113671" cy="1423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00A34AE-7F76-4ACD-90BB-F6EBCF2C2FB5}"/>
              </a:ext>
            </a:extLst>
          </p:cNvPr>
          <p:cNvSpPr txBox="1"/>
          <p:nvPr/>
        </p:nvSpPr>
        <p:spPr>
          <a:xfrm>
            <a:off x="769076" y="3480468"/>
            <a:ext cx="10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L</a:t>
            </a:r>
            <a:r>
              <a:rPr lang="en-US" altLang="zh-CN" dirty="0" err="1"/>
              <a:t>ist</a:t>
            </a:r>
            <a:r>
              <a:rPr lang="en-US" altLang="zh-CN" dirty="0"/>
              <a:t> View</a:t>
            </a:r>
            <a:endParaRPr lang="en-AU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D71FF3E-7FA0-4752-A610-937BD5758068}"/>
              </a:ext>
            </a:extLst>
          </p:cNvPr>
          <p:cNvSpPr txBox="1"/>
          <p:nvPr/>
        </p:nvSpPr>
        <p:spPr>
          <a:xfrm>
            <a:off x="3484777" y="3480468"/>
            <a:ext cx="1102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dirty="0"/>
              <a:t>Grid</a:t>
            </a:r>
            <a:r>
              <a:rPr lang="en-US" altLang="zh-CN" dirty="0"/>
              <a:t> View</a:t>
            </a:r>
            <a:endParaRPr lang="en-AU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0844AEF-9490-45DF-813D-E267F318CCA8}"/>
              </a:ext>
            </a:extLst>
          </p:cNvPr>
          <p:cNvSpPr txBox="1"/>
          <p:nvPr/>
        </p:nvSpPr>
        <p:spPr>
          <a:xfrm>
            <a:off x="769076" y="5497642"/>
            <a:ext cx="1482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dirty="0"/>
              <a:t>Recycler</a:t>
            </a:r>
            <a:r>
              <a:rPr lang="en-US" altLang="zh-CN" dirty="0"/>
              <a:t> View</a:t>
            </a:r>
            <a:endParaRPr lang="en-A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FCC622-2489-48B3-B010-62D65B02006B}"/>
              </a:ext>
            </a:extLst>
          </p:cNvPr>
          <p:cNvSpPr txBox="1"/>
          <p:nvPr/>
        </p:nvSpPr>
        <p:spPr>
          <a:xfrm>
            <a:off x="4035793" y="4514646"/>
            <a:ext cx="8386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b="1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......</a:t>
            </a:r>
          </a:p>
        </p:txBody>
      </p:sp>
    </p:spTree>
    <p:extLst>
      <p:ext uri="{BB962C8B-B14F-4D97-AF65-F5344CB8AC3E}">
        <p14:creationId xmlns:p14="http://schemas.microsoft.com/office/powerpoint/2010/main" val="2669788780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57882-6DB8-42ED-B0D9-DC5BE2F94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Adapter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5D7FA2-6211-49D3-94BF-161AD98CD6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19</a:t>
            </a:fld>
            <a:endParaRPr lang="en-AU" noProof="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F0BB745-6BFC-4BD3-A8F0-79829DB68144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406059" y="1943293"/>
            <a:ext cx="5400000" cy="3443681"/>
          </a:xfrm>
        </p:spPr>
        <p:txBody>
          <a:bodyPr/>
          <a:lstStyle/>
          <a:p>
            <a:r>
              <a:rPr lang="en-AU" sz="2800" b="1" i="1" dirty="0"/>
              <a:t>Why do we need an adapter?</a:t>
            </a:r>
          </a:p>
          <a:p>
            <a:endParaRPr lang="en-AU" dirty="0"/>
          </a:p>
          <a:p>
            <a:r>
              <a:rPr lang="en-AU" dirty="0"/>
              <a:t>When the content for the layout is </a:t>
            </a:r>
            <a:r>
              <a:rPr lang="en-AU" b="1" i="1" dirty="0"/>
              <a:t>dynamic or not pre-determined</a:t>
            </a:r>
            <a:r>
              <a:rPr lang="en-AU" dirty="0"/>
              <a:t>, you can use a layout that subclasses </a:t>
            </a:r>
            <a:r>
              <a:rPr lang="en-AU" b="1" i="1" dirty="0" err="1"/>
              <a:t>AdapterView</a:t>
            </a:r>
            <a:r>
              <a:rPr lang="en-AU" dirty="0"/>
              <a:t> to </a:t>
            </a:r>
            <a:r>
              <a:rPr lang="en-AU" i="1" dirty="0"/>
              <a:t>populate the layout with views at runtime</a:t>
            </a:r>
            <a:r>
              <a:rPr lang="en-AU" dirty="0"/>
              <a:t>. </a:t>
            </a:r>
          </a:p>
          <a:p>
            <a:endParaRPr lang="en-AU" dirty="0"/>
          </a:p>
          <a:p>
            <a:r>
              <a:rPr lang="en-AU" dirty="0"/>
              <a:t>A subclass of the </a:t>
            </a:r>
            <a:r>
              <a:rPr lang="en-AU" b="1" i="1" dirty="0" err="1"/>
              <a:t>AdapterView</a:t>
            </a:r>
            <a:r>
              <a:rPr lang="en-AU" dirty="0"/>
              <a:t> class uses an </a:t>
            </a:r>
            <a:r>
              <a:rPr lang="en-AU" b="1" i="1" dirty="0"/>
              <a:t>Adapter</a:t>
            </a:r>
            <a:r>
              <a:rPr lang="en-AU" dirty="0"/>
              <a:t> to </a:t>
            </a:r>
            <a:r>
              <a:rPr lang="en-AU" i="1" dirty="0"/>
              <a:t>bind data to its layout. </a:t>
            </a:r>
          </a:p>
        </p:txBody>
      </p:sp>
      <p:pic>
        <p:nvPicPr>
          <p:cNvPr id="12290" name="Picture 2" descr="https://developer.android.com/images/ui/listview-small.png">
            <a:extLst>
              <a:ext uri="{FF2B5EF4-FFF2-40B4-BE49-F238E27FC236}">
                <a16:creationId xmlns:a16="http://schemas.microsoft.com/office/drawing/2014/main" id="{265FD096-7F10-4C25-827B-F3A0403BFCC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076" y="2070768"/>
            <a:ext cx="1905000" cy="140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https://developer.android.com/images/ui/gridview-small.png">
            <a:extLst>
              <a:ext uri="{FF2B5EF4-FFF2-40B4-BE49-F238E27FC236}">
                <a16:creationId xmlns:a16="http://schemas.microsoft.com/office/drawing/2014/main" id="{07C657BC-A272-43E1-B2DD-ED50905A4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4777" y="2070768"/>
            <a:ext cx="1905000" cy="140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Related image">
            <a:extLst>
              <a:ext uri="{FF2B5EF4-FFF2-40B4-BE49-F238E27FC236}">
                <a16:creationId xmlns:a16="http://schemas.microsoft.com/office/drawing/2014/main" id="{24D70165-F9FF-41C9-8B7B-38290FFB22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076" y="4095415"/>
            <a:ext cx="2113671" cy="1423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00A34AE-7F76-4ACD-90BB-F6EBCF2C2FB5}"/>
              </a:ext>
            </a:extLst>
          </p:cNvPr>
          <p:cNvSpPr txBox="1"/>
          <p:nvPr/>
        </p:nvSpPr>
        <p:spPr>
          <a:xfrm>
            <a:off x="769076" y="3480468"/>
            <a:ext cx="10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L</a:t>
            </a:r>
            <a:r>
              <a:rPr lang="en-US" altLang="zh-CN" dirty="0" err="1"/>
              <a:t>ist</a:t>
            </a:r>
            <a:r>
              <a:rPr lang="en-US" altLang="zh-CN" dirty="0"/>
              <a:t> View</a:t>
            </a:r>
            <a:endParaRPr lang="en-AU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D71FF3E-7FA0-4752-A610-937BD5758068}"/>
              </a:ext>
            </a:extLst>
          </p:cNvPr>
          <p:cNvSpPr txBox="1"/>
          <p:nvPr/>
        </p:nvSpPr>
        <p:spPr>
          <a:xfrm>
            <a:off x="3484777" y="3480468"/>
            <a:ext cx="1102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dirty="0"/>
              <a:t>Grid</a:t>
            </a:r>
            <a:r>
              <a:rPr lang="en-US" altLang="zh-CN" dirty="0"/>
              <a:t> View</a:t>
            </a:r>
            <a:endParaRPr lang="en-AU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0844AEF-9490-45DF-813D-E267F318CCA8}"/>
              </a:ext>
            </a:extLst>
          </p:cNvPr>
          <p:cNvSpPr txBox="1"/>
          <p:nvPr/>
        </p:nvSpPr>
        <p:spPr>
          <a:xfrm>
            <a:off x="769076" y="5497642"/>
            <a:ext cx="1482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dirty="0"/>
              <a:t>Recycler</a:t>
            </a:r>
            <a:r>
              <a:rPr lang="en-US" altLang="zh-CN" dirty="0"/>
              <a:t> View</a:t>
            </a:r>
            <a:endParaRPr lang="en-A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FCC622-2489-48B3-B010-62D65B02006B}"/>
              </a:ext>
            </a:extLst>
          </p:cNvPr>
          <p:cNvSpPr txBox="1"/>
          <p:nvPr/>
        </p:nvSpPr>
        <p:spPr>
          <a:xfrm>
            <a:off x="4035793" y="4514646"/>
            <a:ext cx="8386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b="1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......</a:t>
            </a:r>
          </a:p>
        </p:txBody>
      </p:sp>
    </p:spTree>
    <p:extLst>
      <p:ext uri="{BB962C8B-B14F-4D97-AF65-F5344CB8AC3E}">
        <p14:creationId xmlns:p14="http://schemas.microsoft.com/office/powerpoint/2010/main" val="22603371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2301096" y="5499220"/>
            <a:ext cx="7589808" cy="768415"/>
          </a:xfrm>
        </p:spPr>
        <p:txBody>
          <a:bodyPr/>
          <a:lstStyle/>
          <a:p>
            <a:r>
              <a:rPr kumimoji="1" lang="en-US" altLang="zh-CN" sz="4800" dirty="0">
                <a:latin typeface="+mj-lt"/>
              </a:rPr>
              <a:t>CONTENTS</a:t>
            </a:r>
            <a:endParaRPr kumimoji="1" lang="zh-CN" altLang="en-US" dirty="0">
              <a:latin typeface="+mj-lt"/>
            </a:endParaRP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21"/>
          </p:nvPr>
        </p:nvSpPr>
        <p:spPr>
          <a:xfrm>
            <a:off x="4567214" y="1666124"/>
            <a:ext cx="807865" cy="811792"/>
          </a:xfrm>
        </p:spPr>
        <p:txBody>
          <a:bodyPr/>
          <a:lstStyle/>
          <a:p>
            <a:r>
              <a:rPr kumimoji="1" lang="en-US" altLang="zh-CN" dirty="0">
                <a:latin typeface="+mj-lt"/>
              </a:rPr>
              <a:t>1</a:t>
            </a:r>
            <a:endParaRPr kumimoji="1" lang="zh-CN" altLang="en-US" dirty="0">
              <a:latin typeface="+mj-lt"/>
            </a:endParaRPr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22"/>
          </p:nvPr>
        </p:nvSpPr>
        <p:spPr>
          <a:xfrm>
            <a:off x="5554766" y="1833556"/>
            <a:ext cx="2293094" cy="476927"/>
          </a:xfrm>
        </p:spPr>
        <p:txBody>
          <a:bodyPr/>
          <a:lstStyle/>
          <a:p>
            <a:r>
              <a:rPr kumimoji="1" lang="en-AU" altLang="zh-CN" sz="2000" dirty="0">
                <a:latin typeface="+mj-lt"/>
                <a:ea typeface="+mj-ea"/>
              </a:rPr>
              <a:t>User Interface (UI)</a:t>
            </a:r>
            <a:endParaRPr kumimoji="1" lang="zh-CN" altLang="en-US" sz="2000" dirty="0">
              <a:latin typeface="+mj-lt"/>
              <a:ea typeface="+mj-ea"/>
            </a:endParaRPr>
          </a:p>
        </p:txBody>
      </p:sp>
      <p:sp>
        <p:nvSpPr>
          <p:cNvPr id="37" name="文本占位符 8">
            <a:extLst>
              <a:ext uri="{FF2B5EF4-FFF2-40B4-BE49-F238E27FC236}">
                <a16:creationId xmlns:a16="http://schemas.microsoft.com/office/drawing/2014/main" id="{04F05CB7-89EA-4D2E-8BB9-B27D73CFBCDA}"/>
              </a:ext>
            </a:extLst>
          </p:cNvPr>
          <p:cNvSpPr txBox="1">
            <a:spLocks/>
          </p:cNvSpPr>
          <p:nvPr/>
        </p:nvSpPr>
        <p:spPr>
          <a:xfrm>
            <a:off x="4567214" y="2617208"/>
            <a:ext cx="807865" cy="8117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4000" b="1" kern="1200">
                <a:ln w="38100">
                  <a:noFill/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216000" indent="-216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2000" indent="-216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Calibri" panose="020F0502020204030204" pitchFamily="34" charset="0"/>
              <a:buChar char="–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>
                <a:latin typeface="+mj-lt"/>
              </a:rPr>
              <a:t>2</a:t>
            </a:r>
            <a:endParaRPr kumimoji="1" lang="zh-CN" altLang="en-US" dirty="0">
              <a:latin typeface="+mj-lt"/>
            </a:endParaRPr>
          </a:p>
        </p:txBody>
      </p:sp>
      <p:sp>
        <p:nvSpPr>
          <p:cNvPr id="38" name="文本占位符 9">
            <a:extLst>
              <a:ext uri="{FF2B5EF4-FFF2-40B4-BE49-F238E27FC236}">
                <a16:creationId xmlns:a16="http://schemas.microsoft.com/office/drawing/2014/main" id="{7FDA5153-D6E8-4A90-B298-F985DB716F2B}"/>
              </a:ext>
            </a:extLst>
          </p:cNvPr>
          <p:cNvSpPr txBox="1">
            <a:spLocks/>
          </p:cNvSpPr>
          <p:nvPr/>
        </p:nvSpPr>
        <p:spPr>
          <a:xfrm>
            <a:off x="5554766" y="2784640"/>
            <a:ext cx="2293094" cy="4769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b="0" kern="1200">
                <a:ln w="38100">
                  <a:noFill/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216000" indent="-216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2000" indent="-216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Calibri" panose="020F0502020204030204" pitchFamily="34" charset="0"/>
              <a:buChar char="–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AU" altLang="zh-CN" sz="2000" dirty="0">
                <a:latin typeface="+mj-lt"/>
                <a:ea typeface="+mj-ea"/>
              </a:rPr>
              <a:t>Android Wear OS</a:t>
            </a:r>
            <a:endParaRPr kumimoji="1" lang="zh-CN" altLang="en-US" sz="2000" dirty="0">
              <a:latin typeface="+mj-lt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060494695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34D8B9C1-3B2A-4A85-9A09-6AB8ED1A7A8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1"/>
            <a:ext cx="6538648" cy="6857998"/>
          </a:xfr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2E1A9-8EF1-479C-921A-CDFDEDA1E7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20</a:t>
            </a:fld>
            <a:endParaRPr lang="en-AU" noProof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99DCCF0F-ED0C-4327-A22D-88B86F487A5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69C51D9E-F792-4069-A1B7-56FDA6317FE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dirty="0"/>
              <a:t>User Interface</a:t>
            </a:r>
          </a:p>
          <a:p>
            <a:endParaRPr lang="en-AU" dirty="0"/>
          </a:p>
          <a:p>
            <a:pPr marL="342900" indent="-342900">
              <a:buFontTx/>
              <a:buChar char="-"/>
            </a:pPr>
            <a:r>
              <a:rPr lang="en-AU" sz="2400" b="0" i="1" dirty="0"/>
              <a:t>List View </a:t>
            </a:r>
          </a:p>
          <a:p>
            <a:r>
              <a:rPr lang="en-AU" sz="2400" b="0" i="1" dirty="0"/>
              <a:t>(Displays a scrolling single column list)</a:t>
            </a:r>
          </a:p>
          <a:p>
            <a:endParaRPr lang="en-AU" sz="2400" b="0" i="1" dirty="0"/>
          </a:p>
        </p:txBody>
      </p:sp>
    </p:spTree>
    <p:extLst>
      <p:ext uri="{BB962C8B-B14F-4D97-AF65-F5344CB8AC3E}">
        <p14:creationId xmlns:p14="http://schemas.microsoft.com/office/powerpoint/2010/main" val="2410243190"/>
      </p:ext>
    </p:extLst>
  </p:cSld>
  <p:clrMapOvr>
    <a:masterClrMapping/>
  </p:clrMapOvr>
  <p:transition spd="slow">
    <p:push dir="d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57882-6DB8-42ED-B0D9-DC5BE2F94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L</a:t>
            </a:r>
            <a:r>
              <a:rPr lang="en-US" altLang="zh-CN" dirty="0" err="1"/>
              <a:t>ist</a:t>
            </a:r>
            <a:r>
              <a:rPr lang="en-US" altLang="zh-CN" dirty="0"/>
              <a:t> View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5D7FA2-6211-49D3-94BF-161AD98CD6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21</a:t>
            </a:fld>
            <a:endParaRPr lang="en-AU" noProof="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F0BB745-6BFC-4BD3-A8F0-79829DB68144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24765" y="2091523"/>
            <a:ext cx="5400000" cy="3271881"/>
          </a:xfrm>
        </p:spPr>
        <p:txBody>
          <a:bodyPr/>
          <a:lstStyle/>
          <a:p>
            <a:r>
              <a:rPr lang="en-AU" dirty="0"/>
              <a:t>To create a </a:t>
            </a:r>
            <a:r>
              <a:rPr lang="en-AU" b="1" i="1" dirty="0"/>
              <a:t>List View</a:t>
            </a:r>
            <a:r>
              <a:rPr lang="en-AU" dirty="0"/>
              <a:t>: </a:t>
            </a:r>
          </a:p>
          <a:p>
            <a:pPr marL="342900" indent="-342900">
              <a:buFontTx/>
              <a:buChar char="-"/>
            </a:pPr>
            <a:r>
              <a:rPr lang="en-AU" b="1" i="1" dirty="0"/>
              <a:t>Declare</a:t>
            </a:r>
            <a:r>
              <a:rPr lang="en-AU" i="1" dirty="0"/>
              <a:t> </a:t>
            </a:r>
            <a:r>
              <a:rPr lang="en-AU" i="1" dirty="0" err="1"/>
              <a:t>ListView</a:t>
            </a:r>
            <a:r>
              <a:rPr lang="en-AU" i="1" dirty="0"/>
              <a:t> in layout (XML)</a:t>
            </a:r>
          </a:p>
          <a:p>
            <a:pPr marL="342900" indent="-342900">
              <a:buFontTx/>
              <a:buChar char="-"/>
            </a:pPr>
            <a:r>
              <a:rPr lang="en-AU" b="1" i="1" dirty="0"/>
              <a:t>Create</a:t>
            </a:r>
            <a:r>
              <a:rPr lang="en-AU" i="1" dirty="0"/>
              <a:t> Object</a:t>
            </a:r>
          </a:p>
          <a:p>
            <a:pPr marL="342900" indent="-342900">
              <a:buFontTx/>
              <a:buChar char="-"/>
            </a:pPr>
            <a:r>
              <a:rPr lang="en-AU" b="1" i="1" dirty="0"/>
              <a:t>Create</a:t>
            </a:r>
            <a:r>
              <a:rPr lang="en-AU" i="1" dirty="0"/>
              <a:t> Adapter and </a:t>
            </a:r>
            <a:r>
              <a:rPr lang="en-AU" i="1" dirty="0" err="1"/>
              <a:t>ViewHolder</a:t>
            </a:r>
            <a:endParaRPr lang="en-AU" i="1" dirty="0"/>
          </a:p>
          <a:p>
            <a:pPr marL="342900" indent="-342900">
              <a:buFontTx/>
              <a:buChar char="-"/>
            </a:pPr>
            <a:r>
              <a:rPr lang="en-AU" b="1" i="1" dirty="0"/>
              <a:t>Bind</a:t>
            </a:r>
            <a:r>
              <a:rPr lang="en-AU" i="1" dirty="0"/>
              <a:t> Adapter with </a:t>
            </a:r>
            <a:r>
              <a:rPr lang="en-AU" i="1" dirty="0" err="1"/>
              <a:t>ListView</a:t>
            </a:r>
            <a:r>
              <a:rPr lang="en-AU" i="1" dirty="0"/>
              <a:t> in the Activity</a:t>
            </a:r>
          </a:p>
          <a:p>
            <a:pPr marL="342900" indent="-342900">
              <a:buFontTx/>
              <a:buChar char="-"/>
            </a:pPr>
            <a:endParaRPr lang="en-AU" i="1" dirty="0"/>
          </a:p>
          <a:p>
            <a:r>
              <a:rPr lang="en-AU" dirty="0">
                <a:hlinkClick r:id="rId3"/>
              </a:rPr>
              <a:t>https://developer.android.com/reference/android/widget/ListView</a:t>
            </a:r>
            <a:endParaRPr lang="en-AU" i="1" dirty="0"/>
          </a:p>
          <a:p>
            <a:pPr marL="342900" indent="-342900">
              <a:buFontTx/>
              <a:buChar char="-"/>
            </a:pPr>
            <a:endParaRPr lang="en-AU" i="1" dirty="0"/>
          </a:p>
          <a:p>
            <a:pPr marL="342900" indent="-342900">
              <a:buFontTx/>
              <a:buChar char="-"/>
            </a:pPr>
            <a:endParaRPr lang="en-AU" i="1" dirty="0"/>
          </a:p>
          <a:p>
            <a:pPr marL="342900" indent="-342900">
              <a:buFontTx/>
              <a:buChar char="-"/>
            </a:pPr>
            <a:endParaRPr lang="en-AU" i="1" dirty="0"/>
          </a:p>
          <a:p>
            <a:pPr marL="342900" indent="-342900">
              <a:buFontTx/>
              <a:buChar char="-"/>
            </a:pPr>
            <a:endParaRPr lang="en-AU" i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9FF4E49-24F8-4EFC-B333-0974829010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922066" y="1531938"/>
            <a:ext cx="2188368" cy="4376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314777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57882-6DB8-42ED-B0D9-DC5BE2F94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L</a:t>
            </a:r>
            <a:r>
              <a:rPr lang="en-US" altLang="zh-CN" dirty="0" err="1"/>
              <a:t>ist</a:t>
            </a:r>
            <a:r>
              <a:rPr lang="en-US" altLang="zh-CN" dirty="0"/>
              <a:t> View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5D7FA2-6211-49D3-94BF-161AD98CD6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22</a:t>
            </a:fld>
            <a:endParaRPr lang="en-AU" noProof="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F0BB745-6BFC-4BD3-A8F0-79829DB68144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24765" y="2748264"/>
            <a:ext cx="5400000" cy="1944084"/>
          </a:xfrm>
        </p:spPr>
        <p:txBody>
          <a:bodyPr/>
          <a:lstStyle/>
          <a:p>
            <a:pPr marL="342900" indent="-342900">
              <a:buFontTx/>
              <a:buChar char="-"/>
            </a:pPr>
            <a:r>
              <a:rPr lang="en-AU" b="1" i="1" dirty="0"/>
              <a:t>Declare</a:t>
            </a:r>
            <a:r>
              <a:rPr lang="en-AU" i="1" dirty="0"/>
              <a:t> </a:t>
            </a:r>
            <a:r>
              <a:rPr lang="en-AU" i="1" dirty="0" err="1"/>
              <a:t>ListView</a:t>
            </a:r>
            <a:r>
              <a:rPr lang="en-AU" i="1" dirty="0"/>
              <a:t> in layout (XML)</a:t>
            </a:r>
          </a:p>
          <a:p>
            <a:pPr marL="342900" indent="-342900">
              <a:buFontTx/>
              <a:buChar char="-"/>
            </a:pPr>
            <a:r>
              <a:rPr lang="en-AU" b="1" i="1" dirty="0">
                <a:solidFill>
                  <a:schemeClr val="bg1">
                    <a:lumMod val="95000"/>
                  </a:schemeClr>
                </a:solidFill>
              </a:rPr>
              <a:t>Create</a:t>
            </a:r>
            <a:r>
              <a:rPr lang="en-AU" i="1" dirty="0">
                <a:solidFill>
                  <a:schemeClr val="bg1">
                    <a:lumMod val="95000"/>
                  </a:schemeClr>
                </a:solidFill>
              </a:rPr>
              <a:t> Object</a:t>
            </a:r>
          </a:p>
          <a:p>
            <a:pPr marL="342900" indent="-342900">
              <a:buFontTx/>
              <a:buChar char="-"/>
            </a:pPr>
            <a:r>
              <a:rPr lang="en-AU" b="1" i="1" dirty="0">
                <a:solidFill>
                  <a:schemeClr val="bg1">
                    <a:lumMod val="95000"/>
                  </a:schemeClr>
                </a:solidFill>
              </a:rPr>
              <a:t>Create</a:t>
            </a:r>
            <a:r>
              <a:rPr lang="en-AU" i="1" dirty="0">
                <a:solidFill>
                  <a:schemeClr val="bg1">
                    <a:lumMod val="95000"/>
                  </a:schemeClr>
                </a:solidFill>
              </a:rPr>
              <a:t> Adapter and </a:t>
            </a:r>
            <a:r>
              <a:rPr lang="en-AU" i="1" dirty="0" err="1">
                <a:solidFill>
                  <a:schemeClr val="bg1">
                    <a:lumMod val="95000"/>
                  </a:schemeClr>
                </a:solidFill>
              </a:rPr>
              <a:t>ViewHolder</a:t>
            </a:r>
            <a:endParaRPr lang="en-AU" i="1" dirty="0">
              <a:solidFill>
                <a:schemeClr val="bg1">
                  <a:lumMod val="95000"/>
                </a:schemeClr>
              </a:solidFill>
            </a:endParaRPr>
          </a:p>
          <a:p>
            <a:pPr marL="342900" indent="-342900">
              <a:buFontTx/>
              <a:buChar char="-"/>
            </a:pPr>
            <a:r>
              <a:rPr lang="en-AU" b="1" i="1" dirty="0">
                <a:solidFill>
                  <a:schemeClr val="bg1">
                    <a:lumMod val="95000"/>
                  </a:schemeClr>
                </a:solidFill>
              </a:rPr>
              <a:t>Bind</a:t>
            </a:r>
            <a:r>
              <a:rPr lang="en-AU" i="1" dirty="0">
                <a:solidFill>
                  <a:schemeClr val="bg1">
                    <a:lumMod val="95000"/>
                  </a:schemeClr>
                </a:solidFill>
              </a:rPr>
              <a:t> Adapter with </a:t>
            </a:r>
            <a:r>
              <a:rPr lang="en-AU" i="1" dirty="0" err="1">
                <a:solidFill>
                  <a:schemeClr val="bg1">
                    <a:lumMod val="95000"/>
                  </a:schemeClr>
                </a:solidFill>
              </a:rPr>
              <a:t>ListView</a:t>
            </a:r>
            <a:r>
              <a:rPr lang="en-AU" i="1" dirty="0">
                <a:solidFill>
                  <a:schemeClr val="bg1">
                    <a:lumMod val="95000"/>
                  </a:schemeClr>
                </a:solidFill>
              </a:rPr>
              <a:t> in the Activity</a:t>
            </a:r>
          </a:p>
          <a:p>
            <a:pPr marL="342900" indent="-342900">
              <a:buFontTx/>
              <a:buChar char="-"/>
            </a:pPr>
            <a:endParaRPr lang="en-AU" i="1" dirty="0"/>
          </a:p>
          <a:p>
            <a:pPr marL="342900" indent="-342900">
              <a:buFontTx/>
              <a:buChar char="-"/>
            </a:pPr>
            <a:endParaRPr lang="en-AU" i="1" dirty="0"/>
          </a:p>
          <a:p>
            <a:pPr marL="342900" indent="-342900">
              <a:buFontTx/>
              <a:buChar char="-"/>
            </a:pPr>
            <a:endParaRPr lang="en-AU" i="1" dirty="0"/>
          </a:p>
          <a:p>
            <a:pPr marL="342900" indent="-342900">
              <a:buFontTx/>
              <a:buChar char="-"/>
            </a:pPr>
            <a:endParaRPr lang="en-AU" i="1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F2643CDD-F8AB-4629-A639-FE003B198C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82600" y="2310606"/>
            <a:ext cx="5067300" cy="28194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EB5A3C1-710B-459F-BE21-A48F7AE621E2}"/>
              </a:ext>
            </a:extLst>
          </p:cNvPr>
          <p:cNvSpPr/>
          <p:nvPr/>
        </p:nvSpPr>
        <p:spPr>
          <a:xfrm>
            <a:off x="1198997" y="3932808"/>
            <a:ext cx="2671667" cy="86113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3FA1D5A-2979-4165-9CEB-DA14B8AC854E}"/>
              </a:ext>
            </a:extLst>
          </p:cNvPr>
          <p:cNvSpPr txBox="1"/>
          <p:nvPr/>
        </p:nvSpPr>
        <p:spPr>
          <a:xfrm>
            <a:off x="482600" y="5130006"/>
            <a:ext cx="3182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fragment_layout_demo_list.xml</a:t>
            </a:r>
          </a:p>
        </p:txBody>
      </p:sp>
    </p:spTree>
    <p:extLst>
      <p:ext uri="{BB962C8B-B14F-4D97-AF65-F5344CB8AC3E}">
        <p14:creationId xmlns:p14="http://schemas.microsoft.com/office/powerpoint/2010/main" val="228128581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57882-6DB8-42ED-B0D9-DC5BE2F94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L</a:t>
            </a:r>
            <a:r>
              <a:rPr lang="en-US" altLang="zh-CN" dirty="0" err="1"/>
              <a:t>ist</a:t>
            </a:r>
            <a:r>
              <a:rPr lang="en-US" altLang="zh-CN" dirty="0"/>
              <a:t> View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5D7FA2-6211-49D3-94BF-161AD98CD6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23</a:t>
            </a:fld>
            <a:endParaRPr lang="en-AU" noProof="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F0BB745-6BFC-4BD3-A8F0-79829DB68144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24765" y="2748264"/>
            <a:ext cx="5400000" cy="1944084"/>
          </a:xfrm>
        </p:spPr>
        <p:txBody>
          <a:bodyPr/>
          <a:lstStyle/>
          <a:p>
            <a:pPr marL="342900" indent="-342900">
              <a:buFontTx/>
              <a:buChar char="-"/>
            </a:pPr>
            <a:r>
              <a:rPr lang="en-AU" b="1" i="1" dirty="0">
                <a:solidFill>
                  <a:schemeClr val="bg1">
                    <a:lumMod val="95000"/>
                  </a:schemeClr>
                </a:solidFill>
              </a:rPr>
              <a:t>Declare</a:t>
            </a:r>
            <a:r>
              <a:rPr lang="en-AU" i="1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AU" i="1" dirty="0" err="1">
                <a:solidFill>
                  <a:schemeClr val="bg1">
                    <a:lumMod val="95000"/>
                  </a:schemeClr>
                </a:solidFill>
              </a:rPr>
              <a:t>ListView</a:t>
            </a:r>
            <a:r>
              <a:rPr lang="en-AU" i="1" dirty="0">
                <a:solidFill>
                  <a:schemeClr val="bg1">
                    <a:lumMod val="95000"/>
                  </a:schemeClr>
                </a:solidFill>
              </a:rPr>
              <a:t> in layout (XML)</a:t>
            </a:r>
          </a:p>
          <a:p>
            <a:pPr marL="342900" indent="-342900">
              <a:buFontTx/>
              <a:buChar char="-"/>
            </a:pPr>
            <a:r>
              <a:rPr lang="en-AU" b="1" i="1" dirty="0"/>
              <a:t>Create</a:t>
            </a:r>
            <a:r>
              <a:rPr lang="en-AU" i="1" dirty="0"/>
              <a:t> Object</a:t>
            </a:r>
          </a:p>
          <a:p>
            <a:pPr marL="342900" indent="-342900">
              <a:buFontTx/>
              <a:buChar char="-"/>
            </a:pPr>
            <a:r>
              <a:rPr lang="en-AU" b="1" i="1" dirty="0">
                <a:solidFill>
                  <a:schemeClr val="bg1">
                    <a:lumMod val="95000"/>
                  </a:schemeClr>
                </a:solidFill>
              </a:rPr>
              <a:t>Create</a:t>
            </a:r>
            <a:r>
              <a:rPr lang="en-AU" i="1" dirty="0">
                <a:solidFill>
                  <a:schemeClr val="bg1">
                    <a:lumMod val="95000"/>
                  </a:schemeClr>
                </a:solidFill>
              </a:rPr>
              <a:t> Adapter and </a:t>
            </a:r>
            <a:r>
              <a:rPr lang="en-AU" i="1" dirty="0" err="1">
                <a:solidFill>
                  <a:schemeClr val="bg1">
                    <a:lumMod val="95000"/>
                  </a:schemeClr>
                </a:solidFill>
              </a:rPr>
              <a:t>ViewHolder</a:t>
            </a:r>
            <a:endParaRPr lang="en-AU" i="1" dirty="0">
              <a:solidFill>
                <a:schemeClr val="bg1">
                  <a:lumMod val="95000"/>
                </a:schemeClr>
              </a:solidFill>
            </a:endParaRPr>
          </a:p>
          <a:p>
            <a:pPr marL="342900" indent="-342900">
              <a:buFontTx/>
              <a:buChar char="-"/>
            </a:pPr>
            <a:r>
              <a:rPr lang="en-AU" b="1" i="1" dirty="0">
                <a:solidFill>
                  <a:schemeClr val="bg1">
                    <a:lumMod val="95000"/>
                  </a:schemeClr>
                </a:solidFill>
              </a:rPr>
              <a:t>Bind</a:t>
            </a:r>
            <a:r>
              <a:rPr lang="en-AU" i="1" dirty="0">
                <a:solidFill>
                  <a:schemeClr val="bg1">
                    <a:lumMod val="95000"/>
                  </a:schemeClr>
                </a:solidFill>
              </a:rPr>
              <a:t> Adapter with </a:t>
            </a:r>
            <a:r>
              <a:rPr lang="en-AU" i="1" dirty="0" err="1">
                <a:solidFill>
                  <a:schemeClr val="bg1">
                    <a:lumMod val="95000"/>
                  </a:schemeClr>
                </a:solidFill>
              </a:rPr>
              <a:t>ListView</a:t>
            </a:r>
            <a:r>
              <a:rPr lang="en-AU" i="1" dirty="0">
                <a:solidFill>
                  <a:schemeClr val="bg1">
                    <a:lumMod val="95000"/>
                  </a:schemeClr>
                </a:solidFill>
              </a:rPr>
              <a:t> in the Activity</a:t>
            </a:r>
          </a:p>
          <a:p>
            <a:pPr marL="342900" indent="-342900">
              <a:buFontTx/>
              <a:buChar char="-"/>
            </a:pPr>
            <a:endParaRPr lang="en-AU" i="1" dirty="0"/>
          </a:p>
          <a:p>
            <a:pPr marL="342900" indent="-342900">
              <a:buFontTx/>
              <a:buChar char="-"/>
            </a:pPr>
            <a:endParaRPr lang="en-AU" i="1" dirty="0"/>
          </a:p>
          <a:p>
            <a:pPr marL="342900" indent="-342900">
              <a:buFontTx/>
              <a:buChar char="-"/>
            </a:pPr>
            <a:endParaRPr lang="en-AU" i="1" dirty="0"/>
          </a:p>
          <a:p>
            <a:pPr marL="342900" indent="-342900">
              <a:buFontTx/>
              <a:buChar char="-"/>
            </a:pPr>
            <a:endParaRPr lang="en-AU" i="1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AE215FF-0579-4CDB-A020-2C63362C5A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66634" y="1531938"/>
            <a:ext cx="4699233" cy="437673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2E522C5-3ACD-4A51-AB06-0838BCB31BA0}"/>
              </a:ext>
            </a:extLst>
          </p:cNvPr>
          <p:cNvSpPr/>
          <p:nvPr/>
        </p:nvSpPr>
        <p:spPr>
          <a:xfrm>
            <a:off x="666634" y="2410289"/>
            <a:ext cx="4699232" cy="349838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F095E9C-4182-4F53-806F-EE762F9CC8BD}"/>
              </a:ext>
            </a:extLst>
          </p:cNvPr>
          <p:cNvSpPr txBox="1"/>
          <p:nvPr/>
        </p:nvSpPr>
        <p:spPr>
          <a:xfrm>
            <a:off x="666633" y="5908675"/>
            <a:ext cx="1052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Fruit.java</a:t>
            </a:r>
          </a:p>
        </p:txBody>
      </p:sp>
    </p:spTree>
    <p:extLst>
      <p:ext uri="{BB962C8B-B14F-4D97-AF65-F5344CB8AC3E}">
        <p14:creationId xmlns:p14="http://schemas.microsoft.com/office/powerpoint/2010/main" val="29155139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57882-6DB8-42ED-B0D9-DC5BE2F94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L</a:t>
            </a:r>
            <a:r>
              <a:rPr lang="en-US" altLang="zh-CN" dirty="0" err="1"/>
              <a:t>ist</a:t>
            </a:r>
            <a:r>
              <a:rPr lang="en-US" altLang="zh-CN" dirty="0"/>
              <a:t> View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5D7FA2-6211-49D3-94BF-161AD98CD6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24</a:t>
            </a:fld>
            <a:endParaRPr lang="en-AU" noProof="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F0BB745-6BFC-4BD3-A8F0-79829DB68144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24765" y="2748264"/>
            <a:ext cx="5400000" cy="1944084"/>
          </a:xfrm>
        </p:spPr>
        <p:txBody>
          <a:bodyPr/>
          <a:lstStyle/>
          <a:p>
            <a:pPr marL="342900" indent="-342900">
              <a:buFontTx/>
              <a:buChar char="-"/>
            </a:pPr>
            <a:r>
              <a:rPr lang="en-AU" b="1" i="1" dirty="0">
                <a:solidFill>
                  <a:schemeClr val="bg1">
                    <a:lumMod val="95000"/>
                  </a:schemeClr>
                </a:solidFill>
              </a:rPr>
              <a:t>Declare</a:t>
            </a:r>
            <a:r>
              <a:rPr lang="en-AU" i="1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AU" i="1" dirty="0" err="1">
                <a:solidFill>
                  <a:schemeClr val="bg1">
                    <a:lumMod val="95000"/>
                  </a:schemeClr>
                </a:solidFill>
              </a:rPr>
              <a:t>ListView</a:t>
            </a:r>
            <a:r>
              <a:rPr lang="en-AU" i="1" dirty="0">
                <a:solidFill>
                  <a:schemeClr val="bg1">
                    <a:lumMod val="95000"/>
                  </a:schemeClr>
                </a:solidFill>
              </a:rPr>
              <a:t> in layout (XML)</a:t>
            </a:r>
          </a:p>
          <a:p>
            <a:pPr marL="342900" indent="-342900">
              <a:buFontTx/>
              <a:buChar char="-"/>
            </a:pPr>
            <a:r>
              <a:rPr lang="en-AU" b="1" i="1" dirty="0">
                <a:solidFill>
                  <a:schemeClr val="bg1">
                    <a:lumMod val="95000"/>
                  </a:schemeClr>
                </a:solidFill>
              </a:rPr>
              <a:t>Create</a:t>
            </a:r>
            <a:r>
              <a:rPr lang="en-AU" i="1" dirty="0">
                <a:solidFill>
                  <a:schemeClr val="bg1">
                    <a:lumMod val="95000"/>
                  </a:schemeClr>
                </a:solidFill>
              </a:rPr>
              <a:t> Object</a:t>
            </a:r>
          </a:p>
          <a:p>
            <a:pPr marL="342900" indent="-342900">
              <a:buFontTx/>
              <a:buChar char="-"/>
            </a:pPr>
            <a:r>
              <a:rPr lang="en-AU" b="1" i="1" dirty="0"/>
              <a:t>Create</a:t>
            </a:r>
            <a:r>
              <a:rPr lang="en-AU" i="1" dirty="0"/>
              <a:t> Adapter and </a:t>
            </a:r>
            <a:r>
              <a:rPr lang="en-AU" i="1" dirty="0" err="1"/>
              <a:t>ViewHolder</a:t>
            </a:r>
            <a:endParaRPr lang="en-AU" i="1" dirty="0"/>
          </a:p>
          <a:p>
            <a:pPr marL="342900" indent="-342900">
              <a:buFontTx/>
              <a:buChar char="-"/>
            </a:pPr>
            <a:r>
              <a:rPr lang="en-AU" b="1" i="1" dirty="0">
                <a:solidFill>
                  <a:schemeClr val="bg1">
                    <a:lumMod val="95000"/>
                  </a:schemeClr>
                </a:solidFill>
              </a:rPr>
              <a:t>Bind</a:t>
            </a:r>
            <a:r>
              <a:rPr lang="en-AU" i="1" dirty="0">
                <a:solidFill>
                  <a:schemeClr val="bg1">
                    <a:lumMod val="95000"/>
                  </a:schemeClr>
                </a:solidFill>
              </a:rPr>
              <a:t> Adapter with </a:t>
            </a:r>
            <a:r>
              <a:rPr lang="en-AU" i="1" dirty="0" err="1">
                <a:solidFill>
                  <a:schemeClr val="bg1">
                    <a:lumMod val="95000"/>
                  </a:schemeClr>
                </a:solidFill>
              </a:rPr>
              <a:t>ListView</a:t>
            </a:r>
            <a:r>
              <a:rPr lang="en-AU" i="1" dirty="0">
                <a:solidFill>
                  <a:schemeClr val="bg1">
                    <a:lumMod val="95000"/>
                  </a:schemeClr>
                </a:solidFill>
              </a:rPr>
              <a:t> in the Activity</a:t>
            </a:r>
          </a:p>
          <a:p>
            <a:pPr marL="342900" indent="-342900">
              <a:buFontTx/>
              <a:buChar char="-"/>
            </a:pPr>
            <a:endParaRPr lang="en-AU" i="1" dirty="0"/>
          </a:p>
          <a:p>
            <a:pPr marL="342900" indent="-342900">
              <a:buFontTx/>
              <a:buChar char="-"/>
            </a:pPr>
            <a:endParaRPr lang="en-AU" i="1" dirty="0"/>
          </a:p>
          <a:p>
            <a:pPr marL="342900" indent="-342900">
              <a:buFontTx/>
              <a:buChar char="-"/>
            </a:pPr>
            <a:endParaRPr lang="en-AU" i="1" dirty="0"/>
          </a:p>
          <a:p>
            <a:pPr marL="342900" indent="-342900">
              <a:buFontTx/>
              <a:buChar char="-"/>
            </a:pPr>
            <a:endParaRPr lang="en-AU" i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F095E9C-4182-4F53-806F-EE762F9CC8BD}"/>
              </a:ext>
            </a:extLst>
          </p:cNvPr>
          <p:cNvSpPr txBox="1"/>
          <p:nvPr/>
        </p:nvSpPr>
        <p:spPr>
          <a:xfrm>
            <a:off x="1364186" y="5935297"/>
            <a:ext cx="2227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ListDemoAdapter.java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9C838906-C5A5-4843-B298-D565DDF848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64186" y="1531938"/>
            <a:ext cx="3304128" cy="4376737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6A50CEB-E9C4-4DA0-8537-07D30E4943B1}"/>
              </a:ext>
            </a:extLst>
          </p:cNvPr>
          <p:cNvSpPr/>
          <p:nvPr/>
        </p:nvSpPr>
        <p:spPr>
          <a:xfrm>
            <a:off x="1364186" y="1531938"/>
            <a:ext cx="3304128" cy="437673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6515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57882-6DB8-42ED-B0D9-DC5BE2F94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L</a:t>
            </a:r>
            <a:r>
              <a:rPr lang="en-US" altLang="zh-CN" dirty="0" err="1"/>
              <a:t>ist</a:t>
            </a:r>
            <a:r>
              <a:rPr lang="en-US" altLang="zh-CN" dirty="0"/>
              <a:t> View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5D7FA2-6211-49D3-94BF-161AD98CD6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25</a:t>
            </a:fld>
            <a:endParaRPr lang="en-AU" noProof="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F0BB745-6BFC-4BD3-A8F0-79829DB68144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24765" y="2748264"/>
            <a:ext cx="5400000" cy="1944084"/>
          </a:xfrm>
        </p:spPr>
        <p:txBody>
          <a:bodyPr/>
          <a:lstStyle/>
          <a:p>
            <a:pPr marL="342900" indent="-342900">
              <a:buFontTx/>
              <a:buChar char="-"/>
            </a:pPr>
            <a:r>
              <a:rPr lang="en-AU" b="1" i="1" dirty="0">
                <a:solidFill>
                  <a:schemeClr val="bg1">
                    <a:lumMod val="95000"/>
                  </a:schemeClr>
                </a:solidFill>
              </a:rPr>
              <a:t>Declare</a:t>
            </a:r>
            <a:r>
              <a:rPr lang="en-AU" i="1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AU" i="1" dirty="0" err="1">
                <a:solidFill>
                  <a:schemeClr val="bg1">
                    <a:lumMod val="95000"/>
                  </a:schemeClr>
                </a:solidFill>
              </a:rPr>
              <a:t>ListView</a:t>
            </a:r>
            <a:r>
              <a:rPr lang="en-AU" i="1" dirty="0">
                <a:solidFill>
                  <a:schemeClr val="bg1">
                    <a:lumMod val="95000"/>
                  </a:schemeClr>
                </a:solidFill>
              </a:rPr>
              <a:t> in layout (XML)</a:t>
            </a:r>
          </a:p>
          <a:p>
            <a:pPr marL="342900" indent="-342900">
              <a:buFontTx/>
              <a:buChar char="-"/>
            </a:pPr>
            <a:r>
              <a:rPr lang="en-AU" b="1" i="1" dirty="0">
                <a:solidFill>
                  <a:schemeClr val="bg1">
                    <a:lumMod val="95000"/>
                  </a:schemeClr>
                </a:solidFill>
              </a:rPr>
              <a:t>Create</a:t>
            </a:r>
            <a:r>
              <a:rPr lang="en-AU" i="1" dirty="0">
                <a:solidFill>
                  <a:schemeClr val="bg1">
                    <a:lumMod val="95000"/>
                  </a:schemeClr>
                </a:solidFill>
              </a:rPr>
              <a:t> Object</a:t>
            </a:r>
          </a:p>
          <a:p>
            <a:pPr marL="342900" indent="-342900">
              <a:buFontTx/>
              <a:buChar char="-"/>
            </a:pPr>
            <a:r>
              <a:rPr lang="en-AU" b="1" i="1" dirty="0">
                <a:solidFill>
                  <a:schemeClr val="bg1">
                    <a:lumMod val="95000"/>
                  </a:schemeClr>
                </a:solidFill>
              </a:rPr>
              <a:t>Create</a:t>
            </a:r>
            <a:r>
              <a:rPr lang="en-AU" i="1" dirty="0">
                <a:solidFill>
                  <a:schemeClr val="bg1">
                    <a:lumMod val="95000"/>
                  </a:schemeClr>
                </a:solidFill>
              </a:rPr>
              <a:t> Adapter and </a:t>
            </a:r>
            <a:r>
              <a:rPr lang="en-AU" i="1" dirty="0" err="1">
                <a:solidFill>
                  <a:schemeClr val="bg1">
                    <a:lumMod val="95000"/>
                  </a:schemeClr>
                </a:solidFill>
              </a:rPr>
              <a:t>ViewHolder</a:t>
            </a:r>
            <a:endParaRPr lang="en-AU" i="1" dirty="0">
              <a:solidFill>
                <a:schemeClr val="bg1">
                  <a:lumMod val="95000"/>
                </a:schemeClr>
              </a:solidFill>
            </a:endParaRPr>
          </a:p>
          <a:p>
            <a:pPr marL="342900" indent="-342900">
              <a:buFontTx/>
              <a:buChar char="-"/>
            </a:pPr>
            <a:r>
              <a:rPr lang="en-AU" b="1" i="1" dirty="0"/>
              <a:t>Bind</a:t>
            </a:r>
            <a:r>
              <a:rPr lang="en-AU" i="1" dirty="0"/>
              <a:t> Adapter with </a:t>
            </a:r>
            <a:r>
              <a:rPr lang="en-AU" i="1" dirty="0" err="1"/>
              <a:t>ListView</a:t>
            </a:r>
            <a:r>
              <a:rPr lang="en-AU" i="1" dirty="0"/>
              <a:t> in the Activity</a:t>
            </a:r>
          </a:p>
          <a:p>
            <a:pPr marL="342900" indent="-342900">
              <a:buFontTx/>
              <a:buChar char="-"/>
            </a:pPr>
            <a:endParaRPr lang="en-AU" i="1" dirty="0"/>
          </a:p>
          <a:p>
            <a:pPr marL="342900" indent="-342900">
              <a:buFontTx/>
              <a:buChar char="-"/>
            </a:pPr>
            <a:endParaRPr lang="en-AU" i="1" dirty="0"/>
          </a:p>
          <a:p>
            <a:pPr marL="342900" indent="-342900">
              <a:buFontTx/>
              <a:buChar char="-"/>
            </a:pPr>
            <a:endParaRPr lang="en-AU" i="1" dirty="0"/>
          </a:p>
          <a:p>
            <a:pPr marL="342900" indent="-342900">
              <a:buFontTx/>
              <a:buChar char="-"/>
            </a:pPr>
            <a:endParaRPr lang="en-AU" i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F095E9C-4182-4F53-806F-EE762F9CC8BD}"/>
              </a:ext>
            </a:extLst>
          </p:cNvPr>
          <p:cNvSpPr txBox="1"/>
          <p:nvPr/>
        </p:nvSpPr>
        <p:spPr>
          <a:xfrm>
            <a:off x="313522" y="5054208"/>
            <a:ext cx="2702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LayoutFragmentDemo.java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1A7AB64C-67B4-4120-8C6F-1157E3B0BF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15913" y="2386405"/>
            <a:ext cx="5400675" cy="2667803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98AAB9BE-AABB-456D-8B47-9A7F02260EA3}"/>
              </a:ext>
            </a:extLst>
          </p:cNvPr>
          <p:cNvSpPr/>
          <p:nvPr/>
        </p:nvSpPr>
        <p:spPr>
          <a:xfrm>
            <a:off x="754601" y="3000652"/>
            <a:ext cx="4873842" cy="53266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8043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57882-6DB8-42ED-B0D9-DC5BE2F94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L</a:t>
            </a:r>
            <a:r>
              <a:rPr lang="en-US" altLang="zh-CN" dirty="0" err="1"/>
              <a:t>ist</a:t>
            </a:r>
            <a:r>
              <a:rPr lang="en-US" altLang="zh-CN" dirty="0"/>
              <a:t> View – Listeners when Clicking Items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5D7FA2-6211-49D3-94BF-161AD98CD6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26</a:t>
            </a:fld>
            <a:endParaRPr lang="en-AU" noProof="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F095E9C-4182-4F53-806F-EE762F9CC8BD}"/>
              </a:ext>
            </a:extLst>
          </p:cNvPr>
          <p:cNvSpPr txBox="1"/>
          <p:nvPr/>
        </p:nvSpPr>
        <p:spPr>
          <a:xfrm>
            <a:off x="313522" y="4825731"/>
            <a:ext cx="2702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LayoutFragmentDemo.java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F8236608-FB7E-47A8-871F-828056C1E5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15913" y="2614881"/>
            <a:ext cx="5400675" cy="221085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3268D7C2-61FA-43F4-AF5D-BC8056904833}"/>
              </a:ext>
            </a:extLst>
          </p:cNvPr>
          <p:cNvSpPr/>
          <p:nvPr/>
        </p:nvSpPr>
        <p:spPr>
          <a:xfrm>
            <a:off x="824991" y="3355758"/>
            <a:ext cx="4581510" cy="129614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4F5F2B9-DD48-454C-8D41-0A142112553B}"/>
              </a:ext>
            </a:extLst>
          </p:cNvPr>
          <p:cNvSpPr txBox="1"/>
          <p:nvPr/>
        </p:nvSpPr>
        <p:spPr>
          <a:xfrm>
            <a:off x="6324090" y="5751089"/>
            <a:ext cx="2227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ListDemoAdapter.java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65310993-CA71-4338-8E4D-0AD6BD504552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4"/>
          <a:stretch>
            <a:fillRect/>
          </a:stretch>
        </p:blipFill>
        <p:spPr>
          <a:xfrm>
            <a:off x="6324600" y="1684307"/>
            <a:ext cx="5400675" cy="4071999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B08E81D8-F4A0-4D45-894C-063C828C6F09}"/>
              </a:ext>
            </a:extLst>
          </p:cNvPr>
          <p:cNvSpPr/>
          <p:nvPr/>
        </p:nvSpPr>
        <p:spPr>
          <a:xfrm>
            <a:off x="6324090" y="3720307"/>
            <a:ext cx="5400675" cy="118016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4901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34D8B9C1-3B2A-4A85-9A09-6AB8ED1A7A8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1"/>
            <a:ext cx="6538648" cy="6857998"/>
          </a:xfr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2E1A9-8EF1-479C-921A-CDFDEDA1E7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27</a:t>
            </a:fld>
            <a:endParaRPr lang="en-AU" noProof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99DCCF0F-ED0C-4327-A22D-88B86F487A5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69C51D9E-F792-4069-A1B7-56FDA6317FE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dirty="0"/>
              <a:t>U</a:t>
            </a:r>
            <a:r>
              <a:rPr lang="en-US" altLang="zh-CN" dirty="0"/>
              <a:t>ser Interface</a:t>
            </a:r>
            <a:endParaRPr lang="en-AU" dirty="0"/>
          </a:p>
          <a:p>
            <a:endParaRPr lang="en-AU" dirty="0"/>
          </a:p>
          <a:p>
            <a:pPr marL="342900" indent="-342900">
              <a:buFontTx/>
              <a:buChar char="-"/>
            </a:pPr>
            <a:r>
              <a:rPr lang="en-AU" sz="2400" b="0" i="1" dirty="0"/>
              <a:t>Recycler View </a:t>
            </a:r>
          </a:p>
          <a:p>
            <a:r>
              <a:rPr lang="en-AU" sz="2400" b="0" i="1" dirty="0"/>
              <a:t>(A more advanced and flexible version of </a:t>
            </a:r>
            <a:r>
              <a:rPr lang="en-AU" sz="2400" b="0" i="1" dirty="0" err="1"/>
              <a:t>ListView</a:t>
            </a:r>
            <a:r>
              <a:rPr lang="en-AU" sz="2400" b="0" i="1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58229359"/>
      </p:ext>
    </p:extLst>
  </p:cSld>
  <p:clrMapOvr>
    <a:masterClrMapping/>
  </p:clrMapOvr>
  <p:transition spd="slow">
    <p:push dir="d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57882-6DB8-42ED-B0D9-DC5BE2F94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Recycler </a:t>
            </a:r>
            <a:r>
              <a:rPr lang="en-US" altLang="zh-CN" dirty="0"/>
              <a:t>View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5D7FA2-6211-49D3-94BF-161AD98CD6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28</a:t>
            </a:fld>
            <a:endParaRPr lang="en-AU" noProof="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F0BB745-6BFC-4BD3-A8F0-79829DB68144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24765" y="2038050"/>
            <a:ext cx="5400000" cy="3364511"/>
          </a:xfrm>
        </p:spPr>
        <p:txBody>
          <a:bodyPr/>
          <a:lstStyle/>
          <a:p>
            <a:r>
              <a:rPr lang="en-AU" dirty="0"/>
              <a:t>To create a </a:t>
            </a:r>
            <a:r>
              <a:rPr lang="en-AU" b="1" i="1" dirty="0"/>
              <a:t>Recycler View</a:t>
            </a:r>
            <a:r>
              <a:rPr lang="en-AU" dirty="0"/>
              <a:t>: </a:t>
            </a:r>
          </a:p>
          <a:p>
            <a:pPr marL="342900" indent="-342900">
              <a:buFontTx/>
              <a:buChar char="-"/>
            </a:pPr>
            <a:r>
              <a:rPr lang="en-AU" b="1" i="1" dirty="0"/>
              <a:t>Declare</a:t>
            </a:r>
            <a:r>
              <a:rPr lang="en-AU" i="1" dirty="0"/>
              <a:t> </a:t>
            </a:r>
            <a:r>
              <a:rPr lang="en-AU" i="1" dirty="0" err="1"/>
              <a:t>RecyclerView</a:t>
            </a:r>
            <a:r>
              <a:rPr lang="en-AU" i="1" dirty="0"/>
              <a:t> in layout (XML)</a:t>
            </a:r>
          </a:p>
          <a:p>
            <a:pPr marL="342900" indent="-342900">
              <a:buFontTx/>
              <a:buChar char="-"/>
            </a:pPr>
            <a:r>
              <a:rPr lang="en-AU" b="1" i="1" dirty="0"/>
              <a:t>Create</a:t>
            </a:r>
            <a:r>
              <a:rPr lang="en-AU" i="1" dirty="0"/>
              <a:t> Object</a:t>
            </a:r>
          </a:p>
          <a:p>
            <a:pPr marL="342900" indent="-342900">
              <a:buFontTx/>
              <a:buChar char="-"/>
            </a:pPr>
            <a:r>
              <a:rPr lang="en-AU" b="1" i="1" dirty="0"/>
              <a:t>Create</a:t>
            </a:r>
            <a:r>
              <a:rPr lang="en-AU" i="1" dirty="0"/>
              <a:t> Adapter and </a:t>
            </a:r>
            <a:r>
              <a:rPr lang="en-AU" i="1" dirty="0" err="1"/>
              <a:t>ViewHolder</a:t>
            </a:r>
            <a:endParaRPr lang="en-AU" i="1" dirty="0"/>
          </a:p>
          <a:p>
            <a:pPr marL="342900" indent="-342900">
              <a:buFontTx/>
              <a:buChar char="-"/>
            </a:pPr>
            <a:r>
              <a:rPr lang="en-AU" b="1" i="1" dirty="0"/>
              <a:t>Bind</a:t>
            </a:r>
            <a:r>
              <a:rPr lang="en-AU" i="1" dirty="0"/>
              <a:t> Adapter with </a:t>
            </a:r>
            <a:r>
              <a:rPr lang="en-AU" i="1" dirty="0" err="1"/>
              <a:t>RecyclerView</a:t>
            </a:r>
            <a:r>
              <a:rPr lang="en-AU" i="1" dirty="0"/>
              <a:t> in the Activity</a:t>
            </a:r>
          </a:p>
          <a:p>
            <a:endParaRPr lang="en-AU" i="1" dirty="0"/>
          </a:p>
          <a:p>
            <a:r>
              <a:rPr lang="en-AU" dirty="0">
                <a:hlinkClick r:id="rId3"/>
              </a:rPr>
              <a:t>https://developer.android.com/guide/topics/ui/layout/recyclerview</a:t>
            </a:r>
            <a:endParaRPr lang="en-AU" i="1" dirty="0"/>
          </a:p>
          <a:p>
            <a:pPr marL="342900" indent="-342900">
              <a:buFontTx/>
              <a:buChar char="-"/>
            </a:pPr>
            <a:endParaRPr lang="en-AU" i="1" dirty="0"/>
          </a:p>
          <a:p>
            <a:pPr marL="342900" indent="-342900">
              <a:buFontTx/>
              <a:buChar char="-"/>
            </a:pPr>
            <a:endParaRPr lang="en-AU" i="1" dirty="0"/>
          </a:p>
          <a:p>
            <a:pPr marL="342900" indent="-342900">
              <a:buFontTx/>
              <a:buChar char="-"/>
            </a:pPr>
            <a:endParaRPr lang="en-AU" i="1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459C21D-9288-4F42-8981-5ABD041488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922066" y="1531938"/>
            <a:ext cx="2188368" cy="4376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414846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57882-6DB8-42ED-B0D9-DC5BE2F94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Recycler </a:t>
            </a:r>
            <a:r>
              <a:rPr lang="en-US" altLang="zh-CN" dirty="0"/>
              <a:t>View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5D7FA2-6211-49D3-94BF-161AD98CD6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29</a:t>
            </a:fld>
            <a:endParaRPr lang="en-AU" noProof="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F0BB745-6BFC-4BD3-A8F0-79829DB68144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24765" y="2748264"/>
            <a:ext cx="5400000" cy="1944084"/>
          </a:xfrm>
        </p:spPr>
        <p:txBody>
          <a:bodyPr/>
          <a:lstStyle/>
          <a:p>
            <a:pPr marL="342900" indent="-342900">
              <a:buFontTx/>
              <a:buChar char="-"/>
            </a:pPr>
            <a:r>
              <a:rPr lang="en-AU" b="1" i="1" dirty="0"/>
              <a:t>Declare</a:t>
            </a:r>
            <a:r>
              <a:rPr lang="en-AU" i="1" dirty="0"/>
              <a:t> </a:t>
            </a:r>
            <a:r>
              <a:rPr lang="en-AU" i="1" dirty="0" err="1"/>
              <a:t>RecyclerView</a:t>
            </a:r>
            <a:r>
              <a:rPr lang="en-AU" i="1" dirty="0"/>
              <a:t> in layout (XML)</a:t>
            </a:r>
          </a:p>
          <a:p>
            <a:pPr marL="342900" indent="-342900">
              <a:buFontTx/>
              <a:buChar char="-"/>
            </a:pPr>
            <a:r>
              <a:rPr lang="en-AU" b="1" i="1" dirty="0">
                <a:solidFill>
                  <a:schemeClr val="bg1">
                    <a:lumMod val="95000"/>
                  </a:schemeClr>
                </a:solidFill>
              </a:rPr>
              <a:t>Create</a:t>
            </a:r>
            <a:r>
              <a:rPr lang="en-AU" i="1" dirty="0">
                <a:solidFill>
                  <a:schemeClr val="bg1">
                    <a:lumMod val="95000"/>
                  </a:schemeClr>
                </a:solidFill>
              </a:rPr>
              <a:t> Object</a:t>
            </a:r>
          </a:p>
          <a:p>
            <a:pPr marL="342900" indent="-342900">
              <a:buFontTx/>
              <a:buChar char="-"/>
            </a:pPr>
            <a:r>
              <a:rPr lang="en-AU" b="1" i="1" dirty="0">
                <a:solidFill>
                  <a:schemeClr val="bg1">
                    <a:lumMod val="95000"/>
                  </a:schemeClr>
                </a:solidFill>
              </a:rPr>
              <a:t>Create</a:t>
            </a:r>
            <a:r>
              <a:rPr lang="en-AU" i="1" dirty="0">
                <a:solidFill>
                  <a:schemeClr val="bg1">
                    <a:lumMod val="95000"/>
                  </a:schemeClr>
                </a:solidFill>
              </a:rPr>
              <a:t> Adapter and </a:t>
            </a:r>
            <a:r>
              <a:rPr lang="en-AU" i="1" dirty="0" err="1">
                <a:solidFill>
                  <a:schemeClr val="bg1">
                    <a:lumMod val="95000"/>
                  </a:schemeClr>
                </a:solidFill>
              </a:rPr>
              <a:t>ViewHolder</a:t>
            </a:r>
            <a:endParaRPr lang="en-AU" i="1" dirty="0">
              <a:solidFill>
                <a:schemeClr val="bg1">
                  <a:lumMod val="95000"/>
                </a:schemeClr>
              </a:solidFill>
            </a:endParaRPr>
          </a:p>
          <a:p>
            <a:pPr marL="342900" indent="-342900">
              <a:buFontTx/>
              <a:buChar char="-"/>
            </a:pPr>
            <a:r>
              <a:rPr lang="en-AU" b="1" i="1" dirty="0">
                <a:solidFill>
                  <a:schemeClr val="bg1">
                    <a:lumMod val="95000"/>
                  </a:schemeClr>
                </a:solidFill>
              </a:rPr>
              <a:t>Bind</a:t>
            </a:r>
            <a:r>
              <a:rPr lang="en-AU" i="1" dirty="0">
                <a:solidFill>
                  <a:schemeClr val="bg1">
                    <a:lumMod val="95000"/>
                  </a:schemeClr>
                </a:solidFill>
              </a:rPr>
              <a:t> Adapter with </a:t>
            </a:r>
            <a:r>
              <a:rPr lang="en-AU" i="1" dirty="0" err="1">
                <a:solidFill>
                  <a:schemeClr val="bg1">
                    <a:lumMod val="95000"/>
                  </a:schemeClr>
                </a:solidFill>
              </a:rPr>
              <a:t>RecyclerView</a:t>
            </a:r>
            <a:r>
              <a:rPr lang="en-AU" i="1" dirty="0">
                <a:solidFill>
                  <a:schemeClr val="bg1">
                    <a:lumMod val="95000"/>
                  </a:schemeClr>
                </a:solidFill>
              </a:rPr>
              <a:t> in the Activity</a:t>
            </a:r>
          </a:p>
          <a:p>
            <a:pPr marL="342900" indent="-342900">
              <a:buFontTx/>
              <a:buChar char="-"/>
            </a:pPr>
            <a:endParaRPr lang="en-AU" i="1" dirty="0"/>
          </a:p>
          <a:p>
            <a:pPr marL="342900" indent="-342900">
              <a:buFontTx/>
              <a:buChar char="-"/>
            </a:pPr>
            <a:endParaRPr lang="en-AU" i="1" dirty="0"/>
          </a:p>
          <a:p>
            <a:pPr marL="342900" indent="-342900">
              <a:buFontTx/>
              <a:buChar char="-"/>
            </a:pPr>
            <a:endParaRPr lang="en-AU" i="1" dirty="0"/>
          </a:p>
          <a:p>
            <a:pPr marL="342900" indent="-342900">
              <a:buFontTx/>
              <a:buChar char="-"/>
            </a:pPr>
            <a:endParaRPr lang="en-AU" i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3FA1D5A-2979-4165-9CEB-DA14B8AC854E}"/>
              </a:ext>
            </a:extLst>
          </p:cNvPr>
          <p:cNvSpPr txBox="1"/>
          <p:nvPr/>
        </p:nvSpPr>
        <p:spPr>
          <a:xfrm>
            <a:off x="787400" y="5014151"/>
            <a:ext cx="3626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fragment_layout_demo_recycler.xml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978D13B-78BD-4A84-A6FC-CB4ED3BF0A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87400" y="2410619"/>
            <a:ext cx="4457700" cy="261937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F13C605-66CE-4899-904F-AFA94BB243D1}"/>
              </a:ext>
            </a:extLst>
          </p:cNvPr>
          <p:cNvSpPr/>
          <p:nvPr/>
        </p:nvSpPr>
        <p:spPr>
          <a:xfrm>
            <a:off x="960051" y="3831214"/>
            <a:ext cx="2671667" cy="86113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10703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34D8B9C1-3B2A-4A85-9A09-6AB8ED1A7A8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1"/>
            <a:ext cx="6538648" cy="6857998"/>
          </a:xfr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2E1A9-8EF1-479C-921A-CDFDEDA1E7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3</a:t>
            </a:fld>
            <a:endParaRPr lang="en-AU" noProof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99DCCF0F-ED0C-4327-A22D-88B86F487A5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69C51D9E-F792-4069-A1B7-56FDA6317FE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dirty="0"/>
              <a:t>User Interface</a:t>
            </a:r>
          </a:p>
        </p:txBody>
      </p:sp>
    </p:spTree>
    <p:extLst>
      <p:ext uri="{BB962C8B-B14F-4D97-AF65-F5344CB8AC3E}">
        <p14:creationId xmlns:p14="http://schemas.microsoft.com/office/powerpoint/2010/main" val="3142967190"/>
      </p:ext>
    </p:extLst>
  </p:cSld>
  <p:clrMapOvr>
    <a:masterClrMapping/>
  </p:clrMapOvr>
  <p:transition spd="slow">
    <p:push dir="d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57882-6DB8-42ED-B0D9-DC5BE2F94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Recycler</a:t>
            </a:r>
            <a:r>
              <a:rPr lang="en-US" altLang="zh-CN" dirty="0"/>
              <a:t> View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5D7FA2-6211-49D3-94BF-161AD98CD6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30</a:t>
            </a:fld>
            <a:endParaRPr lang="en-AU" noProof="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F0BB745-6BFC-4BD3-A8F0-79829DB68144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24765" y="2748264"/>
            <a:ext cx="5400000" cy="1944084"/>
          </a:xfrm>
        </p:spPr>
        <p:txBody>
          <a:bodyPr/>
          <a:lstStyle/>
          <a:p>
            <a:pPr marL="342900" indent="-342900">
              <a:buFontTx/>
              <a:buChar char="-"/>
            </a:pPr>
            <a:r>
              <a:rPr lang="en-AU" b="1" i="1" dirty="0">
                <a:solidFill>
                  <a:schemeClr val="bg1">
                    <a:lumMod val="95000"/>
                  </a:schemeClr>
                </a:solidFill>
              </a:rPr>
              <a:t>Declare</a:t>
            </a:r>
            <a:r>
              <a:rPr lang="en-AU" i="1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AU" i="1" dirty="0" err="1">
                <a:solidFill>
                  <a:schemeClr val="bg1">
                    <a:lumMod val="95000"/>
                  </a:schemeClr>
                </a:solidFill>
              </a:rPr>
              <a:t>RecyclerView</a:t>
            </a:r>
            <a:r>
              <a:rPr lang="en-AU" i="1" dirty="0">
                <a:solidFill>
                  <a:schemeClr val="bg1">
                    <a:lumMod val="95000"/>
                  </a:schemeClr>
                </a:solidFill>
              </a:rPr>
              <a:t> in layout (XML)</a:t>
            </a:r>
          </a:p>
          <a:p>
            <a:pPr marL="342900" indent="-342900">
              <a:buFontTx/>
              <a:buChar char="-"/>
            </a:pPr>
            <a:r>
              <a:rPr lang="en-AU" b="1" i="1" dirty="0"/>
              <a:t>Create</a:t>
            </a:r>
            <a:r>
              <a:rPr lang="en-AU" i="1" dirty="0"/>
              <a:t> Object</a:t>
            </a:r>
          </a:p>
          <a:p>
            <a:pPr marL="342900" indent="-342900">
              <a:buFontTx/>
              <a:buChar char="-"/>
            </a:pPr>
            <a:r>
              <a:rPr lang="en-AU" b="1" i="1" dirty="0">
                <a:solidFill>
                  <a:schemeClr val="bg1">
                    <a:lumMod val="95000"/>
                  </a:schemeClr>
                </a:solidFill>
              </a:rPr>
              <a:t>Create</a:t>
            </a:r>
            <a:r>
              <a:rPr lang="en-AU" i="1" dirty="0">
                <a:solidFill>
                  <a:schemeClr val="bg1">
                    <a:lumMod val="95000"/>
                  </a:schemeClr>
                </a:solidFill>
              </a:rPr>
              <a:t> Adapter and </a:t>
            </a:r>
            <a:r>
              <a:rPr lang="en-AU" i="1" dirty="0" err="1">
                <a:solidFill>
                  <a:schemeClr val="bg1">
                    <a:lumMod val="95000"/>
                  </a:schemeClr>
                </a:solidFill>
              </a:rPr>
              <a:t>ViewHolder</a:t>
            </a:r>
            <a:endParaRPr lang="en-AU" i="1" dirty="0">
              <a:solidFill>
                <a:schemeClr val="bg1">
                  <a:lumMod val="95000"/>
                </a:schemeClr>
              </a:solidFill>
            </a:endParaRPr>
          </a:p>
          <a:p>
            <a:pPr marL="342900" indent="-342900">
              <a:buFontTx/>
              <a:buChar char="-"/>
            </a:pPr>
            <a:r>
              <a:rPr lang="en-AU" b="1" i="1" dirty="0">
                <a:solidFill>
                  <a:schemeClr val="bg1">
                    <a:lumMod val="95000"/>
                  </a:schemeClr>
                </a:solidFill>
              </a:rPr>
              <a:t>Bind</a:t>
            </a:r>
            <a:r>
              <a:rPr lang="en-AU" i="1" dirty="0">
                <a:solidFill>
                  <a:schemeClr val="bg1">
                    <a:lumMod val="95000"/>
                  </a:schemeClr>
                </a:solidFill>
              </a:rPr>
              <a:t> Adapter with </a:t>
            </a:r>
            <a:r>
              <a:rPr lang="en-AU" i="1" dirty="0" err="1">
                <a:solidFill>
                  <a:schemeClr val="bg1">
                    <a:lumMod val="95000"/>
                  </a:schemeClr>
                </a:solidFill>
              </a:rPr>
              <a:t>RecyclerView</a:t>
            </a:r>
            <a:r>
              <a:rPr lang="en-AU" i="1" dirty="0">
                <a:solidFill>
                  <a:schemeClr val="bg1">
                    <a:lumMod val="95000"/>
                  </a:schemeClr>
                </a:solidFill>
              </a:rPr>
              <a:t> in the Activity</a:t>
            </a:r>
          </a:p>
          <a:p>
            <a:pPr marL="342900" indent="-342900">
              <a:buFontTx/>
              <a:buChar char="-"/>
            </a:pPr>
            <a:endParaRPr lang="en-AU" i="1" dirty="0"/>
          </a:p>
          <a:p>
            <a:pPr marL="342900" indent="-342900">
              <a:buFontTx/>
              <a:buChar char="-"/>
            </a:pPr>
            <a:endParaRPr lang="en-AU" i="1" dirty="0"/>
          </a:p>
          <a:p>
            <a:pPr marL="342900" indent="-342900">
              <a:buFontTx/>
              <a:buChar char="-"/>
            </a:pPr>
            <a:endParaRPr lang="en-AU" i="1" dirty="0"/>
          </a:p>
          <a:p>
            <a:pPr marL="342900" indent="-342900">
              <a:buFontTx/>
              <a:buChar char="-"/>
            </a:pPr>
            <a:endParaRPr lang="en-AU" i="1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AE215FF-0579-4CDB-A020-2C63362C5A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66634" y="1531938"/>
            <a:ext cx="4699233" cy="437673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2E522C5-3ACD-4A51-AB06-0838BCB31BA0}"/>
              </a:ext>
            </a:extLst>
          </p:cNvPr>
          <p:cNvSpPr/>
          <p:nvPr/>
        </p:nvSpPr>
        <p:spPr>
          <a:xfrm>
            <a:off x="666634" y="2410289"/>
            <a:ext cx="4699232" cy="349838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F095E9C-4182-4F53-806F-EE762F9CC8BD}"/>
              </a:ext>
            </a:extLst>
          </p:cNvPr>
          <p:cNvSpPr txBox="1"/>
          <p:nvPr/>
        </p:nvSpPr>
        <p:spPr>
          <a:xfrm>
            <a:off x="666633" y="5908675"/>
            <a:ext cx="1052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Fruit.java</a:t>
            </a:r>
          </a:p>
        </p:txBody>
      </p:sp>
    </p:spTree>
    <p:extLst>
      <p:ext uri="{BB962C8B-B14F-4D97-AF65-F5344CB8AC3E}">
        <p14:creationId xmlns:p14="http://schemas.microsoft.com/office/powerpoint/2010/main" val="27148333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57882-6DB8-42ED-B0D9-DC5BE2F94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Recycler</a:t>
            </a:r>
            <a:r>
              <a:rPr lang="en-US" altLang="zh-CN" dirty="0"/>
              <a:t> View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5D7FA2-6211-49D3-94BF-161AD98CD6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31</a:t>
            </a:fld>
            <a:endParaRPr lang="en-AU" noProof="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F0BB745-6BFC-4BD3-A8F0-79829DB68144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24765" y="2748264"/>
            <a:ext cx="5400000" cy="1944084"/>
          </a:xfrm>
        </p:spPr>
        <p:txBody>
          <a:bodyPr/>
          <a:lstStyle/>
          <a:p>
            <a:pPr marL="342900" indent="-342900">
              <a:buFontTx/>
              <a:buChar char="-"/>
            </a:pPr>
            <a:r>
              <a:rPr lang="en-AU" b="1" i="1" dirty="0">
                <a:solidFill>
                  <a:schemeClr val="bg1">
                    <a:lumMod val="95000"/>
                  </a:schemeClr>
                </a:solidFill>
              </a:rPr>
              <a:t>Declare</a:t>
            </a:r>
            <a:r>
              <a:rPr lang="en-AU" i="1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AU" i="1" dirty="0" err="1">
                <a:solidFill>
                  <a:schemeClr val="bg1">
                    <a:lumMod val="95000"/>
                  </a:schemeClr>
                </a:solidFill>
              </a:rPr>
              <a:t>RecyclerView</a:t>
            </a:r>
            <a:r>
              <a:rPr lang="en-AU" i="1" dirty="0">
                <a:solidFill>
                  <a:schemeClr val="bg1">
                    <a:lumMod val="95000"/>
                  </a:schemeClr>
                </a:solidFill>
              </a:rPr>
              <a:t> in layout (XML)</a:t>
            </a:r>
          </a:p>
          <a:p>
            <a:pPr marL="342900" indent="-342900">
              <a:buFontTx/>
              <a:buChar char="-"/>
            </a:pPr>
            <a:r>
              <a:rPr lang="en-AU" b="1" i="1" dirty="0">
                <a:solidFill>
                  <a:schemeClr val="bg1">
                    <a:lumMod val="95000"/>
                  </a:schemeClr>
                </a:solidFill>
              </a:rPr>
              <a:t>Create</a:t>
            </a:r>
            <a:r>
              <a:rPr lang="en-AU" i="1" dirty="0">
                <a:solidFill>
                  <a:schemeClr val="bg1">
                    <a:lumMod val="95000"/>
                  </a:schemeClr>
                </a:solidFill>
              </a:rPr>
              <a:t> Object</a:t>
            </a:r>
          </a:p>
          <a:p>
            <a:pPr marL="342900" indent="-342900">
              <a:buFontTx/>
              <a:buChar char="-"/>
            </a:pPr>
            <a:r>
              <a:rPr lang="en-AU" b="1" i="1" dirty="0"/>
              <a:t>Create</a:t>
            </a:r>
            <a:r>
              <a:rPr lang="en-AU" i="1" dirty="0"/>
              <a:t> Adapter and </a:t>
            </a:r>
            <a:r>
              <a:rPr lang="en-AU" i="1" dirty="0" err="1"/>
              <a:t>ViewHolder</a:t>
            </a:r>
            <a:endParaRPr lang="en-AU" i="1" dirty="0"/>
          </a:p>
          <a:p>
            <a:pPr marL="342900" indent="-342900">
              <a:buFontTx/>
              <a:buChar char="-"/>
            </a:pPr>
            <a:r>
              <a:rPr lang="en-AU" b="1" i="1" dirty="0">
                <a:solidFill>
                  <a:schemeClr val="bg1">
                    <a:lumMod val="95000"/>
                  </a:schemeClr>
                </a:solidFill>
              </a:rPr>
              <a:t>Bind</a:t>
            </a:r>
            <a:r>
              <a:rPr lang="en-AU" i="1" dirty="0">
                <a:solidFill>
                  <a:schemeClr val="bg1">
                    <a:lumMod val="95000"/>
                  </a:schemeClr>
                </a:solidFill>
              </a:rPr>
              <a:t> Adapter with </a:t>
            </a:r>
            <a:r>
              <a:rPr lang="en-AU" i="1" dirty="0" err="1">
                <a:solidFill>
                  <a:schemeClr val="bg1">
                    <a:lumMod val="95000"/>
                  </a:schemeClr>
                </a:solidFill>
              </a:rPr>
              <a:t>RecyclerView</a:t>
            </a:r>
            <a:r>
              <a:rPr lang="en-AU" i="1" dirty="0">
                <a:solidFill>
                  <a:schemeClr val="bg1">
                    <a:lumMod val="95000"/>
                  </a:schemeClr>
                </a:solidFill>
              </a:rPr>
              <a:t> in the Activity</a:t>
            </a:r>
          </a:p>
          <a:p>
            <a:pPr marL="342900" indent="-342900">
              <a:buFontTx/>
              <a:buChar char="-"/>
            </a:pPr>
            <a:endParaRPr lang="en-AU" i="1" dirty="0"/>
          </a:p>
          <a:p>
            <a:pPr marL="342900" indent="-342900">
              <a:buFontTx/>
              <a:buChar char="-"/>
            </a:pPr>
            <a:endParaRPr lang="en-AU" i="1" dirty="0"/>
          </a:p>
          <a:p>
            <a:pPr marL="342900" indent="-342900">
              <a:buFontTx/>
              <a:buChar char="-"/>
            </a:pPr>
            <a:endParaRPr lang="en-AU" i="1" dirty="0"/>
          </a:p>
          <a:p>
            <a:pPr marL="342900" indent="-342900">
              <a:buFontTx/>
              <a:buChar char="-"/>
            </a:pPr>
            <a:endParaRPr lang="en-AU" i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F095E9C-4182-4F53-806F-EE762F9CC8BD}"/>
              </a:ext>
            </a:extLst>
          </p:cNvPr>
          <p:cNvSpPr txBox="1"/>
          <p:nvPr/>
        </p:nvSpPr>
        <p:spPr>
          <a:xfrm>
            <a:off x="1616857" y="5908674"/>
            <a:ext cx="2694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RecyclerDemoAdapter.java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94A93EB-82AC-48AC-BBA1-4713AF9C88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16857" y="1531938"/>
            <a:ext cx="2798786" cy="437673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AB1E006-32CD-4BDF-B4A1-1F76E554A8FE}"/>
              </a:ext>
            </a:extLst>
          </p:cNvPr>
          <p:cNvSpPr/>
          <p:nvPr/>
        </p:nvSpPr>
        <p:spPr>
          <a:xfrm>
            <a:off x="1616857" y="1531937"/>
            <a:ext cx="2798786" cy="437673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273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57882-6DB8-42ED-B0D9-DC5BE2F94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Recycler</a:t>
            </a:r>
            <a:r>
              <a:rPr lang="en-US" altLang="zh-CN" dirty="0"/>
              <a:t> View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5D7FA2-6211-49D3-94BF-161AD98CD6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32</a:t>
            </a:fld>
            <a:endParaRPr lang="en-AU" noProof="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F0BB745-6BFC-4BD3-A8F0-79829DB68144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24765" y="2748264"/>
            <a:ext cx="5400000" cy="1944084"/>
          </a:xfrm>
        </p:spPr>
        <p:txBody>
          <a:bodyPr/>
          <a:lstStyle/>
          <a:p>
            <a:pPr marL="342900" indent="-342900">
              <a:buFontTx/>
              <a:buChar char="-"/>
            </a:pPr>
            <a:r>
              <a:rPr lang="en-AU" b="1" i="1" dirty="0">
                <a:solidFill>
                  <a:schemeClr val="bg1">
                    <a:lumMod val="95000"/>
                  </a:schemeClr>
                </a:solidFill>
              </a:rPr>
              <a:t>Declare</a:t>
            </a:r>
            <a:r>
              <a:rPr lang="en-AU" i="1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AU" i="1" dirty="0" err="1">
                <a:solidFill>
                  <a:schemeClr val="bg1">
                    <a:lumMod val="95000"/>
                  </a:schemeClr>
                </a:solidFill>
              </a:rPr>
              <a:t>RecyclerView</a:t>
            </a:r>
            <a:r>
              <a:rPr lang="en-AU" i="1" dirty="0">
                <a:solidFill>
                  <a:schemeClr val="bg1">
                    <a:lumMod val="95000"/>
                  </a:schemeClr>
                </a:solidFill>
              </a:rPr>
              <a:t> in layout (XML)</a:t>
            </a:r>
          </a:p>
          <a:p>
            <a:pPr marL="342900" indent="-342900">
              <a:buFontTx/>
              <a:buChar char="-"/>
            </a:pPr>
            <a:r>
              <a:rPr lang="en-AU" b="1" i="1" dirty="0">
                <a:solidFill>
                  <a:schemeClr val="bg1">
                    <a:lumMod val="95000"/>
                  </a:schemeClr>
                </a:solidFill>
              </a:rPr>
              <a:t>Create</a:t>
            </a:r>
            <a:r>
              <a:rPr lang="en-AU" i="1" dirty="0">
                <a:solidFill>
                  <a:schemeClr val="bg1">
                    <a:lumMod val="95000"/>
                  </a:schemeClr>
                </a:solidFill>
              </a:rPr>
              <a:t> Object</a:t>
            </a:r>
          </a:p>
          <a:p>
            <a:pPr marL="342900" indent="-342900">
              <a:buFontTx/>
              <a:buChar char="-"/>
            </a:pPr>
            <a:r>
              <a:rPr lang="en-AU" b="1" i="1" dirty="0">
                <a:solidFill>
                  <a:schemeClr val="bg1">
                    <a:lumMod val="95000"/>
                  </a:schemeClr>
                </a:solidFill>
              </a:rPr>
              <a:t>Create</a:t>
            </a:r>
            <a:r>
              <a:rPr lang="en-AU" i="1" dirty="0">
                <a:solidFill>
                  <a:schemeClr val="bg1">
                    <a:lumMod val="95000"/>
                  </a:schemeClr>
                </a:solidFill>
              </a:rPr>
              <a:t> Adapter and </a:t>
            </a:r>
            <a:r>
              <a:rPr lang="en-AU" i="1" dirty="0" err="1">
                <a:solidFill>
                  <a:schemeClr val="bg1">
                    <a:lumMod val="95000"/>
                  </a:schemeClr>
                </a:solidFill>
              </a:rPr>
              <a:t>ViewHolder</a:t>
            </a:r>
            <a:endParaRPr lang="en-AU" i="1" dirty="0">
              <a:solidFill>
                <a:schemeClr val="bg1">
                  <a:lumMod val="95000"/>
                </a:schemeClr>
              </a:solidFill>
            </a:endParaRPr>
          </a:p>
          <a:p>
            <a:pPr marL="342900" indent="-342900">
              <a:buFontTx/>
              <a:buChar char="-"/>
            </a:pPr>
            <a:r>
              <a:rPr lang="en-AU" b="1" i="1" dirty="0"/>
              <a:t>Bind</a:t>
            </a:r>
            <a:r>
              <a:rPr lang="en-AU" i="1" dirty="0"/>
              <a:t> Adapter with </a:t>
            </a:r>
            <a:r>
              <a:rPr lang="en-AU" i="1" dirty="0" err="1"/>
              <a:t>RecyclerView</a:t>
            </a:r>
            <a:r>
              <a:rPr lang="en-AU" i="1" dirty="0"/>
              <a:t> in the Activity</a:t>
            </a:r>
          </a:p>
          <a:p>
            <a:pPr marL="342900" indent="-342900">
              <a:buFontTx/>
              <a:buChar char="-"/>
            </a:pPr>
            <a:endParaRPr lang="en-AU" i="1" dirty="0"/>
          </a:p>
          <a:p>
            <a:pPr marL="342900" indent="-342900">
              <a:buFontTx/>
              <a:buChar char="-"/>
            </a:pPr>
            <a:endParaRPr lang="en-AU" i="1" dirty="0"/>
          </a:p>
          <a:p>
            <a:pPr marL="342900" indent="-342900">
              <a:buFontTx/>
              <a:buChar char="-"/>
            </a:pPr>
            <a:endParaRPr lang="en-AU" i="1" dirty="0"/>
          </a:p>
          <a:p>
            <a:pPr marL="342900" indent="-342900">
              <a:buFontTx/>
              <a:buChar char="-"/>
            </a:pPr>
            <a:endParaRPr lang="en-AU" i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F095E9C-4182-4F53-806F-EE762F9CC8BD}"/>
              </a:ext>
            </a:extLst>
          </p:cNvPr>
          <p:cNvSpPr txBox="1"/>
          <p:nvPr/>
        </p:nvSpPr>
        <p:spPr>
          <a:xfrm>
            <a:off x="315238" y="4119352"/>
            <a:ext cx="2702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LayoutDemoFragment.java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2815657-78E7-4E9B-AE39-40D985B00A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15913" y="3321261"/>
            <a:ext cx="5400675" cy="79809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FA1A56B-A451-4115-B547-41F1BF3ECD63}"/>
              </a:ext>
            </a:extLst>
          </p:cNvPr>
          <p:cNvSpPr/>
          <p:nvPr/>
        </p:nvSpPr>
        <p:spPr>
          <a:xfrm>
            <a:off x="315913" y="3321261"/>
            <a:ext cx="5400000" cy="79809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5541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57882-6DB8-42ED-B0D9-DC5BE2F94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Recycler</a:t>
            </a:r>
            <a:r>
              <a:rPr lang="en-US" altLang="zh-CN" dirty="0"/>
              <a:t> View – Listener when Clicking Items</a:t>
            </a:r>
            <a:endParaRPr lang="en-AU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97DEB47-8A1D-4FBD-9AB4-2A152FD830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454196" y="1531938"/>
            <a:ext cx="5132795" cy="437673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5D7FA2-6211-49D3-94BF-161AD98CD6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33</a:t>
            </a:fld>
            <a:endParaRPr lang="en-AU" noProof="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F095E9C-4182-4F53-806F-EE762F9CC8BD}"/>
              </a:ext>
            </a:extLst>
          </p:cNvPr>
          <p:cNvSpPr txBox="1"/>
          <p:nvPr/>
        </p:nvSpPr>
        <p:spPr>
          <a:xfrm>
            <a:off x="3454196" y="5908675"/>
            <a:ext cx="2702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RecyclerDemoAdapter.java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68BEFFF-7629-4D24-9EFC-93C573066556}"/>
              </a:ext>
            </a:extLst>
          </p:cNvPr>
          <p:cNvSpPr/>
          <p:nvPr/>
        </p:nvSpPr>
        <p:spPr>
          <a:xfrm>
            <a:off x="3968318" y="3595458"/>
            <a:ext cx="4540054" cy="150920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5204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34D8B9C1-3B2A-4A85-9A09-6AB8ED1A7A8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1"/>
            <a:ext cx="6538648" cy="6857998"/>
          </a:xfr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2E1A9-8EF1-479C-921A-CDFDEDA1E7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34</a:t>
            </a:fld>
            <a:endParaRPr lang="en-AU" noProof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99DCCF0F-ED0C-4327-A22D-88B86F487A5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69C51D9E-F792-4069-A1B7-56FDA6317FE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dirty="0"/>
              <a:t>U</a:t>
            </a:r>
            <a:r>
              <a:rPr lang="en-US" altLang="zh-CN" dirty="0"/>
              <a:t>ser Interface</a:t>
            </a:r>
            <a:endParaRPr lang="en-AU" dirty="0"/>
          </a:p>
          <a:p>
            <a:endParaRPr lang="en-AU" dirty="0"/>
          </a:p>
          <a:p>
            <a:pPr marL="342900" indent="-342900">
              <a:buFontTx/>
              <a:buChar char="-"/>
            </a:pPr>
            <a:r>
              <a:rPr lang="en-AU" sz="2400" b="0" i="1" dirty="0"/>
              <a:t>Activity</a:t>
            </a:r>
          </a:p>
        </p:txBody>
      </p:sp>
    </p:spTree>
    <p:extLst>
      <p:ext uri="{BB962C8B-B14F-4D97-AF65-F5344CB8AC3E}">
        <p14:creationId xmlns:p14="http://schemas.microsoft.com/office/powerpoint/2010/main" val="412282642"/>
      </p:ext>
    </p:extLst>
  </p:cSld>
  <p:clrMapOvr>
    <a:masterClrMapping/>
  </p:clrMapOvr>
  <p:transition spd="slow">
    <p:push dir="d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57882-6DB8-42ED-B0D9-DC5BE2F94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Activity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5D7FA2-6211-49D3-94BF-161AD98CD6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35</a:t>
            </a:fld>
            <a:endParaRPr lang="en-AU" noProof="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C857C19-8D24-4793-9670-E075FDC43D2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24765" y="2782320"/>
            <a:ext cx="5400000" cy="1890287"/>
          </a:xfrm>
        </p:spPr>
        <p:txBody>
          <a:bodyPr/>
          <a:lstStyle/>
          <a:p>
            <a:r>
              <a:rPr lang="en-AU" i="1" dirty="0"/>
              <a:t>An </a:t>
            </a:r>
            <a:r>
              <a:rPr lang="en-AU" b="1" i="1" dirty="0"/>
              <a:t>activity</a:t>
            </a:r>
            <a:r>
              <a:rPr lang="en-AU" i="1" dirty="0"/>
              <a:t> provides the window in which the app draws its </a:t>
            </a:r>
            <a:r>
              <a:rPr lang="en-AU" b="1" i="1" dirty="0"/>
              <a:t>UI</a:t>
            </a:r>
            <a:r>
              <a:rPr lang="en-AU" i="1" dirty="0"/>
              <a:t>. </a:t>
            </a:r>
            <a:endParaRPr lang="en-AU" dirty="0"/>
          </a:p>
          <a:p>
            <a:endParaRPr lang="en-AU" b="1" i="1" dirty="0"/>
          </a:p>
          <a:p>
            <a:r>
              <a:rPr lang="en-AU" dirty="0">
                <a:hlinkClick r:id="rId3"/>
              </a:rPr>
              <a:t>https://developer.android.com/guide/components/activities/intro-activities</a:t>
            </a:r>
            <a:endParaRPr lang="en-AU" b="1" i="1" dirty="0"/>
          </a:p>
        </p:txBody>
      </p:sp>
      <p:pic>
        <p:nvPicPr>
          <p:cNvPr id="13" name="Picture 2" descr="Image result for activity android">
            <a:extLst>
              <a:ext uri="{FF2B5EF4-FFF2-40B4-BE49-F238E27FC236}">
                <a16:creationId xmlns:a16="http://schemas.microsoft.com/office/drawing/2014/main" id="{00D818AA-8648-40B7-9603-325DCF75B88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913" y="2397161"/>
            <a:ext cx="5400675" cy="2646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0741543"/>
      </p:ext>
    </p:extLst>
  </p:cSld>
  <p:clrMapOvr>
    <a:masterClrMapping/>
  </p:clrMapOvr>
  <p:transition spd="slow">
    <p:push dir="u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57882-6DB8-42ED-B0D9-DC5BE2F94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Activity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5D7FA2-6211-49D3-94BF-161AD98CD6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36</a:t>
            </a:fld>
            <a:endParaRPr lang="en-AU" noProof="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C857C19-8D24-4793-9670-E075FDC43D2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24765" y="2782321"/>
            <a:ext cx="5400000" cy="1683148"/>
          </a:xfrm>
        </p:spPr>
        <p:txBody>
          <a:bodyPr/>
          <a:lstStyle/>
          <a:p>
            <a:r>
              <a:rPr lang="en-AU" dirty="0"/>
              <a:t>Unlike programming paradigms in which apps are launched with a main() method, the Android system </a:t>
            </a:r>
            <a:r>
              <a:rPr lang="en-AU" b="1" i="1" dirty="0"/>
              <a:t>initiates code in an Activity instance </a:t>
            </a:r>
            <a:r>
              <a:rPr lang="en-AU" dirty="0"/>
              <a:t>by </a:t>
            </a:r>
            <a:r>
              <a:rPr lang="en-AU" b="1" i="1" dirty="0"/>
              <a:t>invoking specific </a:t>
            </a:r>
            <a:r>
              <a:rPr lang="en-AU" b="1" i="1" dirty="0" err="1"/>
              <a:t>callback</a:t>
            </a:r>
            <a:r>
              <a:rPr lang="en-AU" b="1" i="1" dirty="0"/>
              <a:t> methods </a:t>
            </a:r>
            <a:r>
              <a:rPr lang="en-AU" dirty="0"/>
              <a:t>that correspond to </a:t>
            </a:r>
            <a:r>
              <a:rPr lang="en-AU" b="1" i="1" dirty="0"/>
              <a:t>specific stages of its lifecycle</a:t>
            </a:r>
            <a:r>
              <a:rPr lang="en-AU" dirty="0"/>
              <a:t>.</a:t>
            </a:r>
            <a:endParaRPr lang="en-AU" b="1" dirty="0"/>
          </a:p>
        </p:txBody>
      </p:sp>
      <p:pic>
        <p:nvPicPr>
          <p:cNvPr id="31747" name="Picture 3" descr="State diagram for an Android Activity Lifecycle.">
            <a:extLst>
              <a:ext uri="{FF2B5EF4-FFF2-40B4-BE49-F238E27FC236}">
                <a16:creationId xmlns:a16="http://schemas.microsoft.com/office/drawing/2014/main" id="{F332FA60-53FB-4E91-B06E-B9A63BE3354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988" y="1531938"/>
            <a:ext cx="3386525" cy="4376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5848186"/>
      </p:ext>
    </p:extLst>
  </p:cSld>
  <p:clrMapOvr>
    <a:masterClrMapping/>
  </p:clrMapOvr>
  <p:transition spd="slow">
    <p:push dir="u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57882-6DB8-42ED-B0D9-DC5BE2F94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Activity – </a:t>
            </a:r>
            <a:r>
              <a:rPr lang="en-AU" dirty="0" err="1"/>
              <a:t>onCreate</a:t>
            </a:r>
            <a:r>
              <a:rPr lang="en-AU" dirty="0"/>
              <a:t>/</a:t>
            </a:r>
            <a:r>
              <a:rPr lang="en-AU" dirty="0" err="1"/>
              <a:t>onDestroy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5D7FA2-6211-49D3-94BF-161AD98CD6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37</a:t>
            </a:fld>
            <a:endParaRPr lang="en-AU" noProof="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C857C19-8D24-4793-9670-E075FDC43D2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24765" y="2470359"/>
            <a:ext cx="5400000" cy="2499893"/>
          </a:xfrm>
        </p:spPr>
        <p:txBody>
          <a:bodyPr/>
          <a:lstStyle/>
          <a:p>
            <a:r>
              <a:rPr lang="en-AU" dirty="0"/>
              <a:t>The </a:t>
            </a:r>
            <a:r>
              <a:rPr lang="en-AU" b="1" i="1" dirty="0"/>
              <a:t>entire lifetime </a:t>
            </a:r>
            <a:r>
              <a:rPr lang="en-AU" dirty="0"/>
              <a:t>of an activity happens between the first call to </a:t>
            </a:r>
            <a:r>
              <a:rPr lang="en-AU" b="1" i="1" dirty="0" err="1"/>
              <a:t>onCreate</a:t>
            </a:r>
            <a:r>
              <a:rPr lang="en-AU" b="1" i="1" dirty="0"/>
              <a:t>(Bundle) </a:t>
            </a:r>
            <a:r>
              <a:rPr lang="en-AU" dirty="0"/>
              <a:t>through to a single final call to </a:t>
            </a:r>
            <a:r>
              <a:rPr lang="en-AU" b="1" i="1" dirty="0" err="1"/>
              <a:t>onDestroy</a:t>
            </a:r>
            <a:r>
              <a:rPr lang="en-AU" b="1" i="1" dirty="0"/>
              <a:t>()</a:t>
            </a:r>
            <a:r>
              <a:rPr lang="en-AU" dirty="0"/>
              <a:t>. </a:t>
            </a:r>
          </a:p>
          <a:p>
            <a:endParaRPr lang="en-AU" dirty="0"/>
          </a:p>
          <a:p>
            <a:r>
              <a:rPr lang="en-AU" dirty="0"/>
              <a:t>An activity will do all </a:t>
            </a:r>
            <a:r>
              <a:rPr lang="en-AU" b="1" i="1" dirty="0"/>
              <a:t>setup of "global" state in </a:t>
            </a:r>
            <a:r>
              <a:rPr lang="en-AU" b="1" i="1" dirty="0" err="1"/>
              <a:t>onCreate</a:t>
            </a:r>
            <a:r>
              <a:rPr lang="en-AU" b="1" i="1" dirty="0"/>
              <a:t>()</a:t>
            </a:r>
            <a:r>
              <a:rPr lang="en-AU" dirty="0"/>
              <a:t>, and </a:t>
            </a:r>
            <a:r>
              <a:rPr lang="en-AU" b="1" i="1" dirty="0"/>
              <a:t>release all remaining resources in </a:t>
            </a:r>
            <a:r>
              <a:rPr lang="en-AU" b="1" i="1" dirty="0" err="1"/>
              <a:t>onDestroy</a:t>
            </a:r>
            <a:r>
              <a:rPr lang="en-AU" b="1" i="1" dirty="0"/>
              <a:t>()</a:t>
            </a:r>
            <a:r>
              <a:rPr lang="en-AU" dirty="0"/>
              <a:t>. </a:t>
            </a:r>
          </a:p>
        </p:txBody>
      </p:sp>
      <p:pic>
        <p:nvPicPr>
          <p:cNvPr id="31747" name="Picture 3" descr="State diagram for an Android Activity Lifecycle.">
            <a:extLst>
              <a:ext uri="{FF2B5EF4-FFF2-40B4-BE49-F238E27FC236}">
                <a16:creationId xmlns:a16="http://schemas.microsoft.com/office/drawing/2014/main" id="{F332FA60-53FB-4E91-B06E-B9A63BE3354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988" y="1531938"/>
            <a:ext cx="3386525" cy="4376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6A8001A-D2F8-40B1-9F24-4133DAAC9AA5}"/>
              </a:ext>
            </a:extLst>
          </p:cNvPr>
          <p:cNvSpPr/>
          <p:nvPr/>
        </p:nvSpPr>
        <p:spPr>
          <a:xfrm>
            <a:off x="2476870" y="2028811"/>
            <a:ext cx="816746" cy="27938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56B6D0F-E0A8-4275-B6BA-81B8CA560868}"/>
              </a:ext>
            </a:extLst>
          </p:cNvPr>
          <p:cNvSpPr/>
          <p:nvPr/>
        </p:nvSpPr>
        <p:spPr>
          <a:xfrm>
            <a:off x="2476870" y="5119719"/>
            <a:ext cx="816746" cy="27938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24540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57882-6DB8-42ED-B0D9-DC5BE2F94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Activity – </a:t>
            </a:r>
            <a:r>
              <a:rPr lang="en-AU" dirty="0" err="1"/>
              <a:t>onStart</a:t>
            </a:r>
            <a:r>
              <a:rPr lang="en-AU" dirty="0"/>
              <a:t>/</a:t>
            </a:r>
            <a:r>
              <a:rPr lang="en-AU" dirty="0" err="1"/>
              <a:t>onStop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5D7FA2-6211-49D3-94BF-161AD98CD6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38</a:t>
            </a:fld>
            <a:endParaRPr lang="en-AU" noProof="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C857C19-8D24-4793-9670-E075FDC43D2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24765" y="2456421"/>
            <a:ext cx="5400000" cy="2527769"/>
          </a:xfrm>
        </p:spPr>
        <p:txBody>
          <a:bodyPr/>
          <a:lstStyle/>
          <a:p>
            <a:r>
              <a:rPr lang="en-AU" dirty="0"/>
              <a:t>The </a:t>
            </a:r>
            <a:r>
              <a:rPr lang="en-AU" b="1" i="1" dirty="0"/>
              <a:t>visible lifetime </a:t>
            </a:r>
            <a:r>
              <a:rPr lang="en-AU" dirty="0"/>
              <a:t>of an activity happens between a call to </a:t>
            </a:r>
            <a:r>
              <a:rPr lang="en-AU" b="1" i="1" dirty="0" err="1"/>
              <a:t>onStart</a:t>
            </a:r>
            <a:r>
              <a:rPr lang="en-AU" b="1" i="1" dirty="0"/>
              <a:t>() </a:t>
            </a:r>
            <a:r>
              <a:rPr lang="en-AU" dirty="0"/>
              <a:t>until a corresponding call to </a:t>
            </a:r>
            <a:r>
              <a:rPr lang="en-AU" b="1" i="1" dirty="0" err="1"/>
              <a:t>onStop</a:t>
            </a:r>
            <a:r>
              <a:rPr lang="en-AU" b="1" i="1" dirty="0"/>
              <a:t>()</a:t>
            </a:r>
            <a:r>
              <a:rPr lang="en-AU" dirty="0"/>
              <a:t>. </a:t>
            </a:r>
          </a:p>
          <a:p>
            <a:endParaRPr lang="en-AU" dirty="0"/>
          </a:p>
          <a:p>
            <a:r>
              <a:rPr lang="en-AU" dirty="0"/>
              <a:t>During this time the user can see the activity </a:t>
            </a:r>
            <a:r>
              <a:rPr lang="en-AU" b="1" i="1" dirty="0"/>
              <a:t>on-screen</a:t>
            </a:r>
            <a:r>
              <a:rPr lang="en-AU" dirty="0"/>
              <a:t>, though it </a:t>
            </a:r>
            <a:r>
              <a:rPr lang="en-AU" b="1" i="1" dirty="0"/>
              <a:t>may not be in the foreground </a:t>
            </a:r>
            <a:r>
              <a:rPr lang="en-AU" dirty="0"/>
              <a:t>and interacting with the user. </a:t>
            </a:r>
          </a:p>
        </p:txBody>
      </p:sp>
      <p:pic>
        <p:nvPicPr>
          <p:cNvPr id="31747" name="Picture 3" descr="State diagram for an Android Activity Lifecycle.">
            <a:extLst>
              <a:ext uri="{FF2B5EF4-FFF2-40B4-BE49-F238E27FC236}">
                <a16:creationId xmlns:a16="http://schemas.microsoft.com/office/drawing/2014/main" id="{F332FA60-53FB-4E91-B06E-B9A63BE3354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988" y="1531938"/>
            <a:ext cx="3386525" cy="4376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981E15E-FBF8-4197-9613-9103C911ABB3}"/>
              </a:ext>
            </a:extLst>
          </p:cNvPr>
          <p:cNvSpPr/>
          <p:nvPr/>
        </p:nvSpPr>
        <p:spPr>
          <a:xfrm>
            <a:off x="2467993" y="4489404"/>
            <a:ext cx="816746" cy="27938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2EA2F06-361E-46EA-8330-B98EC497EC3B}"/>
              </a:ext>
            </a:extLst>
          </p:cNvPr>
          <p:cNvSpPr/>
          <p:nvPr/>
        </p:nvSpPr>
        <p:spPr>
          <a:xfrm>
            <a:off x="2467993" y="2368596"/>
            <a:ext cx="816746" cy="27938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9372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57882-6DB8-42ED-B0D9-DC5BE2F94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Activity – </a:t>
            </a:r>
            <a:r>
              <a:rPr lang="en-AU" dirty="0" err="1"/>
              <a:t>onResume</a:t>
            </a:r>
            <a:r>
              <a:rPr lang="en-AU" dirty="0"/>
              <a:t>/</a:t>
            </a:r>
            <a:r>
              <a:rPr lang="en-AU" dirty="0" err="1"/>
              <a:t>onPause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5D7FA2-6211-49D3-94BF-161AD98CD6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39</a:t>
            </a:fld>
            <a:endParaRPr lang="en-AU" noProof="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C857C19-8D24-4793-9670-E075FDC43D2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24765" y="2551545"/>
            <a:ext cx="5400000" cy="2337521"/>
          </a:xfrm>
        </p:spPr>
        <p:txBody>
          <a:bodyPr/>
          <a:lstStyle/>
          <a:p>
            <a:r>
              <a:rPr lang="en-AU" dirty="0"/>
              <a:t>The </a:t>
            </a:r>
            <a:r>
              <a:rPr lang="en-AU" b="1" i="1" dirty="0"/>
              <a:t>foreground lifetime </a:t>
            </a:r>
            <a:r>
              <a:rPr lang="en-AU" dirty="0"/>
              <a:t>of an activity happens between a call to </a:t>
            </a:r>
            <a:r>
              <a:rPr lang="en-AU" b="1" i="1" dirty="0" err="1"/>
              <a:t>onResume</a:t>
            </a:r>
            <a:r>
              <a:rPr lang="en-AU" b="1" i="1" dirty="0"/>
              <a:t>()</a:t>
            </a:r>
            <a:r>
              <a:rPr lang="en-AU" dirty="0"/>
              <a:t> until a corresponding call to </a:t>
            </a:r>
            <a:r>
              <a:rPr lang="en-AU" b="1" i="1" dirty="0" err="1"/>
              <a:t>onPause</a:t>
            </a:r>
            <a:r>
              <a:rPr lang="en-AU" b="1" i="1" dirty="0"/>
              <a:t>(). </a:t>
            </a:r>
          </a:p>
          <a:p>
            <a:endParaRPr lang="en-AU" dirty="0"/>
          </a:p>
          <a:p>
            <a:r>
              <a:rPr lang="en-AU" dirty="0"/>
              <a:t>During this time the activity is in </a:t>
            </a:r>
            <a:r>
              <a:rPr lang="en-AU" b="1" i="1" dirty="0"/>
              <a:t>visible, active and interacting</a:t>
            </a:r>
            <a:r>
              <a:rPr lang="en-AU" dirty="0"/>
              <a:t> with the user.</a:t>
            </a:r>
          </a:p>
        </p:txBody>
      </p:sp>
      <p:pic>
        <p:nvPicPr>
          <p:cNvPr id="31747" name="Picture 3" descr="State diagram for an Android Activity Lifecycle.">
            <a:extLst>
              <a:ext uri="{FF2B5EF4-FFF2-40B4-BE49-F238E27FC236}">
                <a16:creationId xmlns:a16="http://schemas.microsoft.com/office/drawing/2014/main" id="{F332FA60-53FB-4E91-B06E-B9A63BE3354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988" y="1531938"/>
            <a:ext cx="3386525" cy="4376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062ABE9-3A16-4E06-94E1-47307A06FF66}"/>
              </a:ext>
            </a:extLst>
          </p:cNvPr>
          <p:cNvSpPr/>
          <p:nvPr/>
        </p:nvSpPr>
        <p:spPr>
          <a:xfrm>
            <a:off x="2450237" y="3850212"/>
            <a:ext cx="816746" cy="27938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7A4E8A8-1889-4609-B73A-905626434E1D}"/>
              </a:ext>
            </a:extLst>
          </p:cNvPr>
          <p:cNvSpPr/>
          <p:nvPr/>
        </p:nvSpPr>
        <p:spPr>
          <a:xfrm>
            <a:off x="2450237" y="2728404"/>
            <a:ext cx="816746" cy="27938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5937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7B4DEE7E-3549-405A-8F18-BB447B233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User Interface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0352D4-F6DD-4B96-BE50-4A456CE934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4</a:t>
            </a:fld>
            <a:endParaRPr lang="en-AU" noProof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C98D118B-41E0-453F-9B5E-55B51B677A2C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406059" y="2884094"/>
            <a:ext cx="5400000" cy="1672424"/>
          </a:xfrm>
        </p:spPr>
        <p:txBody>
          <a:bodyPr/>
          <a:lstStyle/>
          <a:p>
            <a:r>
              <a:rPr lang="en-AU" b="1" i="1" dirty="0"/>
              <a:t>User interface </a:t>
            </a:r>
            <a:r>
              <a:rPr lang="en-AU" dirty="0"/>
              <a:t>in Android application is everything that the user can see and interact with.</a:t>
            </a:r>
          </a:p>
          <a:p>
            <a:endParaRPr lang="en-AU" dirty="0"/>
          </a:p>
          <a:p>
            <a:r>
              <a:rPr lang="en-AU" dirty="0">
                <a:hlinkClick r:id="rId2"/>
              </a:rPr>
              <a:t>https://developer.android.com/guide/topics/ui</a:t>
            </a:r>
            <a:endParaRPr lang="en-AU" dirty="0"/>
          </a:p>
        </p:txBody>
      </p:sp>
      <p:pic>
        <p:nvPicPr>
          <p:cNvPr id="1032" name="Picture 8" descr="Related image">
            <a:extLst>
              <a:ext uri="{FF2B5EF4-FFF2-40B4-BE49-F238E27FC236}">
                <a16:creationId xmlns:a16="http://schemas.microsoft.com/office/drawing/2014/main" id="{22FB5D2C-7B1D-43D0-B901-CE36D75EDAD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914" y="2314564"/>
            <a:ext cx="4984056" cy="2990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9726287"/>
      </p:ext>
    </p:extLst>
  </p:cSld>
  <p:clrMapOvr>
    <a:masterClrMapping/>
  </p:clrMapOvr>
  <p:transition spd="slow">
    <p:push dir="u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34D8B9C1-3B2A-4A85-9A09-6AB8ED1A7A8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1"/>
            <a:ext cx="6538648" cy="6857998"/>
          </a:xfr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2E1A9-8EF1-479C-921A-CDFDEDA1E7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40</a:t>
            </a:fld>
            <a:endParaRPr lang="en-AU" noProof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99DCCF0F-ED0C-4327-A22D-88B86F487A5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69C51D9E-F792-4069-A1B7-56FDA6317FE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dirty="0"/>
              <a:t>U</a:t>
            </a:r>
            <a:r>
              <a:rPr lang="en-US" altLang="zh-CN" dirty="0"/>
              <a:t>ser Interface</a:t>
            </a:r>
            <a:endParaRPr lang="en-AU" dirty="0"/>
          </a:p>
          <a:p>
            <a:endParaRPr lang="en-AU" dirty="0"/>
          </a:p>
          <a:p>
            <a:pPr marL="342900" indent="-342900">
              <a:buFontTx/>
              <a:buChar char="-"/>
            </a:pPr>
            <a:r>
              <a:rPr lang="en-AU" sz="2400" b="0" i="1" dirty="0"/>
              <a:t>Fragment</a:t>
            </a:r>
          </a:p>
        </p:txBody>
      </p:sp>
    </p:spTree>
    <p:extLst>
      <p:ext uri="{BB962C8B-B14F-4D97-AF65-F5344CB8AC3E}">
        <p14:creationId xmlns:p14="http://schemas.microsoft.com/office/powerpoint/2010/main" val="1998235478"/>
      </p:ext>
    </p:extLst>
  </p:cSld>
  <p:clrMapOvr>
    <a:masterClrMapping/>
  </p:clrMapOvr>
  <p:transition spd="slow">
    <p:push dir="d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57882-6DB8-42ED-B0D9-DC5BE2F94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Fragment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5D7FA2-6211-49D3-94BF-161AD98CD6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41</a:t>
            </a:fld>
            <a:endParaRPr lang="en-AU" noProof="0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D9F0459-AF8F-42CA-B342-B265DEB0451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24765" y="1895061"/>
            <a:ext cx="5400000" cy="3376936"/>
          </a:xfrm>
        </p:spPr>
        <p:txBody>
          <a:bodyPr/>
          <a:lstStyle/>
          <a:p>
            <a:r>
              <a:rPr lang="en-AU" dirty="0"/>
              <a:t>A Fragment represents </a:t>
            </a:r>
            <a:r>
              <a:rPr lang="en-AU" b="1" i="1" dirty="0"/>
              <a:t>a behaviour or a portion of user interface</a:t>
            </a:r>
            <a:r>
              <a:rPr lang="en-AU" dirty="0"/>
              <a:t> in a </a:t>
            </a:r>
            <a:r>
              <a:rPr lang="en-AU" i="1" dirty="0" err="1"/>
              <a:t>FragmentActivity</a:t>
            </a:r>
            <a:r>
              <a:rPr lang="en-AU" dirty="0"/>
              <a:t>. </a:t>
            </a:r>
          </a:p>
          <a:p>
            <a:endParaRPr lang="en-AU" dirty="0"/>
          </a:p>
          <a:p>
            <a:r>
              <a:rPr lang="en-AU" dirty="0"/>
              <a:t>You can </a:t>
            </a:r>
            <a:r>
              <a:rPr lang="en-AU" b="1" i="1" dirty="0"/>
              <a:t>combine multiple fragments in a single activity</a:t>
            </a:r>
            <a:r>
              <a:rPr lang="en-AU" dirty="0"/>
              <a:t> to build a multi-pane UI and </a:t>
            </a:r>
            <a:r>
              <a:rPr lang="en-AU" b="1" i="1" dirty="0"/>
              <a:t>reuse a fragment in multiple activities</a:t>
            </a:r>
            <a:r>
              <a:rPr lang="en-AU" dirty="0"/>
              <a:t>. </a:t>
            </a:r>
          </a:p>
          <a:p>
            <a:endParaRPr lang="en-AU" dirty="0"/>
          </a:p>
          <a:p>
            <a:r>
              <a:rPr lang="en-AU" dirty="0">
                <a:hlinkClick r:id="rId3"/>
              </a:rPr>
              <a:t>https://developer.android.com/guide/components/fragments</a:t>
            </a:r>
            <a:endParaRPr lang="en-AU" dirty="0"/>
          </a:p>
        </p:txBody>
      </p:sp>
      <p:pic>
        <p:nvPicPr>
          <p:cNvPr id="35842" name="Picture 2" descr="Related image">
            <a:extLst>
              <a:ext uri="{FF2B5EF4-FFF2-40B4-BE49-F238E27FC236}">
                <a16:creationId xmlns:a16="http://schemas.microsoft.com/office/drawing/2014/main" id="{89FF7E7C-133D-44A8-9A9A-37486930C5D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034" y="2049590"/>
            <a:ext cx="4395240" cy="3067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5910166"/>
      </p:ext>
    </p:extLst>
  </p:cSld>
  <p:clrMapOvr>
    <a:masterClrMapping/>
  </p:clrMapOvr>
  <p:transition spd="slow">
    <p:push dir="u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57882-6DB8-42ED-B0D9-DC5BE2F94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Fragment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5D7FA2-6211-49D3-94BF-161AD98CD6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42</a:t>
            </a:fld>
            <a:endParaRPr lang="en-AU" noProof="0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D9F0459-AF8F-42CA-B342-B265DEB0451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24765" y="2476709"/>
            <a:ext cx="5400000" cy="1904582"/>
          </a:xfrm>
        </p:spPr>
        <p:txBody>
          <a:bodyPr/>
          <a:lstStyle/>
          <a:p>
            <a:r>
              <a:rPr lang="en-AU" dirty="0"/>
              <a:t>You can think of a fragment as </a:t>
            </a:r>
            <a:r>
              <a:rPr lang="en-AU" b="1" i="1" dirty="0"/>
              <a:t>a modular section </a:t>
            </a:r>
            <a:r>
              <a:rPr lang="en-AU" dirty="0"/>
              <a:t>of an activity, which </a:t>
            </a:r>
            <a:r>
              <a:rPr lang="en-AU" i="1" dirty="0"/>
              <a:t>has its own lifecycle, receives its own input events, </a:t>
            </a:r>
            <a:r>
              <a:rPr lang="en-AU" dirty="0"/>
              <a:t>and which you can </a:t>
            </a:r>
            <a:r>
              <a:rPr lang="en-AU" i="1" dirty="0"/>
              <a:t>add or remove while the activity is running </a:t>
            </a:r>
            <a:r>
              <a:rPr lang="en-AU" dirty="0"/>
              <a:t>(sort of like a "sub activity" that you can reuse in different activities).</a:t>
            </a:r>
          </a:p>
        </p:txBody>
      </p:sp>
      <p:pic>
        <p:nvPicPr>
          <p:cNvPr id="37890" name="Picture 2" descr="https://developer.android.com/images/fragment_lifecycle.png">
            <a:extLst>
              <a:ext uri="{FF2B5EF4-FFF2-40B4-BE49-F238E27FC236}">
                <a16:creationId xmlns:a16="http://schemas.microsoft.com/office/drawing/2014/main" id="{31BA4DDC-F683-4324-B4BA-ED75F31AF9F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7227" y="1531938"/>
            <a:ext cx="1638046" cy="4376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1086470"/>
      </p:ext>
    </p:extLst>
  </p:cSld>
  <p:clrMapOvr>
    <a:masterClrMapping/>
  </p:clrMapOvr>
  <p:transition spd="slow">
    <p:push dir="u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57882-6DB8-42ED-B0D9-DC5BE2F94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Fragment – adding a Fragment to an Activity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5D7FA2-6211-49D3-94BF-161AD98CD6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43</a:t>
            </a:fld>
            <a:endParaRPr lang="en-AU" noProof="0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D9F0459-AF8F-42CA-B342-B265DEB0451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24765" y="2953544"/>
            <a:ext cx="5400000" cy="1509365"/>
          </a:xfrm>
        </p:spPr>
        <p:txBody>
          <a:bodyPr/>
          <a:lstStyle/>
          <a:p>
            <a:r>
              <a:rPr lang="en-AU" b="1" i="1" dirty="0"/>
              <a:t>Declare the fragment inside the activity's layout file(XML)</a:t>
            </a:r>
          </a:p>
          <a:p>
            <a:pPr marL="342900" indent="-342900">
              <a:buFontTx/>
              <a:buChar char="-"/>
            </a:pPr>
            <a:r>
              <a:rPr lang="en-AU" dirty="0"/>
              <a:t>In this case, you can specify layout properties for the fragment as if it were a view. 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3D0BC3E-1DB8-47ED-A655-B528175473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82688" y="2953544"/>
            <a:ext cx="3667125" cy="153352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6D24313-DE4E-4DE2-9AF4-490CA224BA21}"/>
              </a:ext>
            </a:extLst>
          </p:cNvPr>
          <p:cNvSpPr/>
          <p:nvPr/>
        </p:nvSpPr>
        <p:spPr>
          <a:xfrm>
            <a:off x="1182688" y="2977865"/>
            <a:ext cx="3667125" cy="148504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28608"/>
      </p:ext>
    </p:extLst>
  </p:cSld>
  <p:clrMapOvr>
    <a:masterClrMapping/>
  </p:clrMapOvr>
  <p:transition spd="slow">
    <p:push dir="u"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57882-6DB8-42ED-B0D9-DC5BE2F94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Fragment – adding a Fragment to an Activity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5D7FA2-6211-49D3-94BF-161AD98CD6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44</a:t>
            </a:fld>
            <a:endParaRPr lang="en-AU" noProof="0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D9F0459-AF8F-42CA-B342-B265DEB0451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24765" y="2953544"/>
            <a:ext cx="5400000" cy="1509365"/>
          </a:xfrm>
        </p:spPr>
        <p:txBody>
          <a:bodyPr/>
          <a:lstStyle/>
          <a:p>
            <a:r>
              <a:rPr lang="en-AU" b="1" i="1" dirty="0"/>
              <a:t>Programmatically add the fragment to an existing </a:t>
            </a:r>
            <a:r>
              <a:rPr lang="en-AU" b="1" i="1" dirty="0" err="1"/>
              <a:t>ViewGroup</a:t>
            </a:r>
            <a:endParaRPr lang="en-AU" b="1" i="1" dirty="0"/>
          </a:p>
          <a:p>
            <a:pPr marL="342900" indent="-342900">
              <a:buFontTx/>
              <a:buChar char="-"/>
            </a:pPr>
            <a:r>
              <a:rPr lang="en-AU" dirty="0"/>
              <a:t>At any time while your activity is running, you can add fragments to your activity layout.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2456739C-FEDC-4ADF-922B-B06B274380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15913" y="2066173"/>
            <a:ext cx="5400675" cy="330826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FD181DE-B884-4330-9BB6-593FE16A3980}"/>
              </a:ext>
            </a:extLst>
          </p:cNvPr>
          <p:cNvSpPr/>
          <p:nvPr/>
        </p:nvSpPr>
        <p:spPr>
          <a:xfrm>
            <a:off x="519989" y="3429000"/>
            <a:ext cx="5090698" cy="140933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635200"/>
      </p:ext>
    </p:extLst>
  </p:cSld>
  <p:clrMapOvr>
    <a:masterClrMapping/>
  </p:clrMapOvr>
  <p:transition spd="slow">
    <p:push dir="u"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34D8B9C1-3B2A-4A85-9A09-6AB8ED1A7A8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1"/>
            <a:ext cx="6538648" cy="6857998"/>
          </a:xfr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2E1A9-8EF1-479C-921A-CDFDEDA1E7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45</a:t>
            </a:fld>
            <a:endParaRPr lang="en-AU" noProof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99DCCF0F-ED0C-4327-A22D-88B86F487A5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69C51D9E-F792-4069-A1B7-56FDA6317FE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sz="4000" dirty="0"/>
              <a:t>Android </a:t>
            </a:r>
          </a:p>
          <a:p>
            <a:r>
              <a:rPr lang="en-AU" sz="4000" dirty="0"/>
              <a:t>Wear OS</a:t>
            </a:r>
          </a:p>
        </p:txBody>
      </p:sp>
    </p:spTree>
    <p:extLst>
      <p:ext uri="{BB962C8B-B14F-4D97-AF65-F5344CB8AC3E}">
        <p14:creationId xmlns:p14="http://schemas.microsoft.com/office/powerpoint/2010/main" val="4192004303"/>
      </p:ext>
    </p:extLst>
  </p:cSld>
  <p:clrMapOvr>
    <a:masterClrMapping/>
  </p:clrMapOvr>
  <p:transition spd="slow">
    <p:push dir="d"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57882-6DB8-42ED-B0D9-DC5BE2F94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Android Wear OS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5D7FA2-6211-49D3-94BF-161AD98CD6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46</a:t>
            </a:fld>
            <a:endParaRPr lang="en-AU" noProof="0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D9F0459-AF8F-42CA-B342-B265DEB0451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24765" y="2447615"/>
            <a:ext cx="5400000" cy="2559697"/>
          </a:xfrm>
        </p:spPr>
        <p:txBody>
          <a:bodyPr/>
          <a:lstStyle/>
          <a:p>
            <a:r>
              <a:rPr lang="en-AU" b="1" i="1" dirty="0"/>
              <a:t>Wear OS</a:t>
            </a:r>
            <a:r>
              <a:rPr lang="en-AU" dirty="0"/>
              <a:t>, also known as Wear OS by </a:t>
            </a:r>
            <a:r>
              <a:rPr lang="en-AU" b="1" i="1" dirty="0"/>
              <a:t>Google</a:t>
            </a:r>
            <a:r>
              <a:rPr lang="en-AU" dirty="0"/>
              <a:t> and previously called Android Wear, is a version of Google's Android operating system designed for </a:t>
            </a:r>
            <a:r>
              <a:rPr lang="en-AU" b="1" i="1" dirty="0"/>
              <a:t>smartwatches and other wearables</a:t>
            </a:r>
            <a:r>
              <a:rPr lang="en-AU" dirty="0"/>
              <a:t>.</a:t>
            </a:r>
          </a:p>
          <a:p>
            <a:endParaRPr lang="en-AU" dirty="0"/>
          </a:p>
          <a:p>
            <a:r>
              <a:rPr lang="en-AU" dirty="0">
                <a:hlinkClick r:id="rId3"/>
              </a:rPr>
              <a:t>https://developer.android.com/training/wearables</a:t>
            </a:r>
            <a:endParaRPr lang="en-AU" dirty="0"/>
          </a:p>
        </p:txBody>
      </p:sp>
      <p:pic>
        <p:nvPicPr>
          <p:cNvPr id="40962" name="Picture 2" descr="Image result for wear os">
            <a:extLst>
              <a:ext uri="{FF2B5EF4-FFF2-40B4-BE49-F238E27FC236}">
                <a16:creationId xmlns:a16="http://schemas.microsoft.com/office/drawing/2014/main" id="{F1BA48BE-908D-4A5D-A18B-6B26721B602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913" y="2302629"/>
            <a:ext cx="5400675" cy="2835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437218"/>
      </p:ext>
    </p:extLst>
  </p:cSld>
  <p:clrMapOvr>
    <a:masterClrMapping/>
  </p:clrMapOvr>
  <p:transition spd="slow">
    <p:push dir="u"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57882-6DB8-42ED-B0D9-DC5BE2F94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Android Wear OS – Applications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5D7FA2-6211-49D3-94BF-161AD98CD6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47</a:t>
            </a:fld>
            <a:endParaRPr lang="en-AU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B95FC5-2972-4155-B9DD-1294E71A3362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24765" y="3110474"/>
            <a:ext cx="5400000" cy="1219663"/>
          </a:xfrm>
        </p:spPr>
        <p:txBody>
          <a:bodyPr/>
          <a:lstStyle/>
          <a:p>
            <a:r>
              <a:rPr lang="en-AU" b="1" i="1" cap="all" dirty="0"/>
              <a:t>GOOGLE KEEP</a:t>
            </a:r>
          </a:p>
          <a:p>
            <a:r>
              <a:rPr lang="en-AU" dirty="0"/>
              <a:t>Keep is easily </a:t>
            </a:r>
            <a:r>
              <a:rPr lang="en-AU" b="1" i="1" dirty="0"/>
              <a:t>note-taking apps</a:t>
            </a:r>
            <a:r>
              <a:rPr lang="en-AU" dirty="0"/>
              <a:t>, which is designed for quick reminders and shopping lists</a:t>
            </a:r>
          </a:p>
        </p:txBody>
      </p:sp>
      <p:pic>
        <p:nvPicPr>
          <p:cNvPr id="44034" name="Picture 2" descr="Google Keep app">
            <a:extLst>
              <a:ext uri="{FF2B5EF4-FFF2-40B4-BE49-F238E27FC236}">
                <a16:creationId xmlns:a16="http://schemas.microsoft.com/office/drawing/2014/main" id="{B42EAC0B-6119-4186-890F-4EB9C61D653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913" y="1918675"/>
            <a:ext cx="5400675" cy="3603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3908597"/>
      </p:ext>
    </p:extLst>
  </p:cSld>
  <p:clrMapOvr>
    <a:masterClrMapping/>
  </p:clrMapOvr>
  <p:transition spd="slow">
    <p:push dir="u"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57882-6DB8-42ED-B0D9-DC5BE2F94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Android Wear OS – Applications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5D7FA2-6211-49D3-94BF-161AD98CD6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48</a:t>
            </a:fld>
            <a:endParaRPr lang="en-AU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B95FC5-2972-4155-B9DD-1294E71A3362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24765" y="3085796"/>
            <a:ext cx="5400000" cy="1269020"/>
          </a:xfrm>
        </p:spPr>
        <p:txBody>
          <a:bodyPr/>
          <a:lstStyle/>
          <a:p>
            <a:pPr fontAlgn="base"/>
            <a:r>
              <a:rPr lang="en-AU" b="1" i="1" cap="all" dirty="0"/>
              <a:t>WATER DRINK REMINDER</a:t>
            </a:r>
          </a:p>
          <a:p>
            <a:r>
              <a:rPr lang="en-AU" dirty="0"/>
              <a:t>The app knows </a:t>
            </a:r>
            <a:r>
              <a:rPr lang="en-AU" b="1" i="1" dirty="0"/>
              <a:t>how much </a:t>
            </a:r>
            <a:r>
              <a:rPr lang="en-AU" dirty="0"/>
              <a:t>you need to </a:t>
            </a:r>
            <a:r>
              <a:rPr lang="en-AU" b="1" i="1" dirty="0"/>
              <a:t>drink at regular intervals throughout the day</a:t>
            </a:r>
            <a:r>
              <a:rPr lang="en-AU" dirty="0"/>
              <a:t>.</a:t>
            </a:r>
          </a:p>
        </p:txBody>
      </p:sp>
      <p:pic>
        <p:nvPicPr>
          <p:cNvPr id="45058" name="Picture 2" descr="Water Drink Reminder">
            <a:extLst>
              <a:ext uri="{FF2B5EF4-FFF2-40B4-BE49-F238E27FC236}">
                <a16:creationId xmlns:a16="http://schemas.microsoft.com/office/drawing/2014/main" id="{1CE0964D-40F4-4EAB-AF0E-C619560B59E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913" y="1918675"/>
            <a:ext cx="5400675" cy="3603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67580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57882-6DB8-42ED-B0D9-DC5BE2F94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Android Wear OS – Applications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5D7FA2-6211-49D3-94BF-161AD98CD6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49</a:t>
            </a:fld>
            <a:endParaRPr lang="en-AU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B95FC5-2972-4155-B9DD-1294E71A3362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24765" y="3085796"/>
            <a:ext cx="5400000" cy="1269020"/>
          </a:xfrm>
        </p:spPr>
        <p:txBody>
          <a:bodyPr/>
          <a:lstStyle/>
          <a:p>
            <a:pPr fontAlgn="base"/>
            <a:r>
              <a:rPr lang="en-AU" b="1" i="1" cap="all" dirty="0" err="1"/>
              <a:t>ParKing</a:t>
            </a:r>
            <a:endParaRPr lang="en-AU" b="1" i="1" cap="all" dirty="0"/>
          </a:p>
          <a:p>
            <a:pPr fontAlgn="base"/>
            <a:r>
              <a:rPr lang="en-AU" dirty="0" err="1"/>
              <a:t>ParKing</a:t>
            </a:r>
            <a:r>
              <a:rPr lang="en-AU" dirty="0"/>
              <a:t> lets you record </a:t>
            </a:r>
            <a:r>
              <a:rPr lang="en-AU" b="1" i="1" dirty="0"/>
              <a:t>where you parked your car</a:t>
            </a:r>
            <a:r>
              <a:rPr lang="en-AU" dirty="0"/>
              <a:t>. </a:t>
            </a:r>
          </a:p>
        </p:txBody>
      </p:sp>
      <p:pic>
        <p:nvPicPr>
          <p:cNvPr id="9" name="Content Placeholder 8" descr="A picture containing black, wall, bicycle&#10;&#10;Description automatically generated">
            <a:extLst>
              <a:ext uri="{FF2B5EF4-FFF2-40B4-BE49-F238E27FC236}">
                <a16:creationId xmlns:a16="http://schemas.microsoft.com/office/drawing/2014/main" id="{507309EE-3950-4A7B-97D7-4731AF058D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913" y="2203963"/>
            <a:ext cx="5400675" cy="3032686"/>
          </a:xfrm>
        </p:spPr>
      </p:pic>
    </p:spTree>
    <p:extLst>
      <p:ext uri="{BB962C8B-B14F-4D97-AF65-F5344CB8AC3E}">
        <p14:creationId xmlns:p14="http://schemas.microsoft.com/office/powerpoint/2010/main" val="38421022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57882-6DB8-42ED-B0D9-DC5BE2F94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User Interface – Layout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5D7FA2-6211-49D3-94BF-161AD98CD6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5</a:t>
            </a:fld>
            <a:endParaRPr lang="en-AU" noProof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E8CD195-2F4D-478A-BEBE-6338361B6D8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24765" y="2776607"/>
            <a:ext cx="5400000" cy="1887397"/>
          </a:xfrm>
        </p:spPr>
        <p:txBody>
          <a:bodyPr/>
          <a:lstStyle/>
          <a:p>
            <a:r>
              <a:rPr lang="en-AU" dirty="0"/>
              <a:t>A </a:t>
            </a:r>
            <a:r>
              <a:rPr lang="en-AU" b="1" i="1" dirty="0"/>
              <a:t>layout</a:t>
            </a:r>
            <a:r>
              <a:rPr lang="en-AU" dirty="0"/>
              <a:t> defines the</a:t>
            </a:r>
            <a:r>
              <a:rPr lang="en-AU" b="1" i="1" dirty="0"/>
              <a:t> structure for a user interface </a:t>
            </a:r>
            <a:r>
              <a:rPr lang="en-AU" dirty="0"/>
              <a:t>in your app, such as in an activity.</a:t>
            </a:r>
          </a:p>
          <a:p>
            <a:endParaRPr lang="en-AU" dirty="0"/>
          </a:p>
          <a:p>
            <a:r>
              <a:rPr lang="en-AU" dirty="0"/>
              <a:t> All elements in the layout are built using a hierarchy of </a:t>
            </a:r>
            <a:r>
              <a:rPr lang="en-AU" b="1" i="1" dirty="0"/>
              <a:t>View</a:t>
            </a:r>
            <a:r>
              <a:rPr lang="en-AU" dirty="0"/>
              <a:t> and </a:t>
            </a:r>
            <a:r>
              <a:rPr lang="en-AU" b="1" i="1" dirty="0" err="1"/>
              <a:t>ViewGroup</a:t>
            </a:r>
            <a:r>
              <a:rPr lang="en-AU" dirty="0"/>
              <a:t> objects.</a:t>
            </a:r>
          </a:p>
        </p:txBody>
      </p:sp>
      <p:pic>
        <p:nvPicPr>
          <p:cNvPr id="2050" name="Picture 2" descr="https://developer.android.com/images/viewgroup_2x.png">
            <a:extLst>
              <a:ext uri="{FF2B5EF4-FFF2-40B4-BE49-F238E27FC236}">
                <a16:creationId xmlns:a16="http://schemas.microsoft.com/office/drawing/2014/main" id="{DE61E2CC-1B43-4979-90B1-EF1B8712A2D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913" y="2537677"/>
            <a:ext cx="5400675" cy="2365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1805581"/>
      </p:ext>
    </p:extLst>
  </p:cSld>
  <p:clrMapOvr>
    <a:masterClrMapping/>
  </p:clrMapOvr>
  <p:transition spd="slow">
    <p:push dir="u"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57882-6DB8-42ED-B0D9-DC5BE2F94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Android Wear OS – Applications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5D7FA2-6211-49D3-94BF-161AD98CD6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50</a:t>
            </a:fld>
            <a:endParaRPr lang="en-AU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B95FC5-2972-4155-B9DD-1294E71A3362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24765" y="3085796"/>
            <a:ext cx="5400000" cy="1269020"/>
          </a:xfrm>
        </p:spPr>
        <p:txBody>
          <a:bodyPr/>
          <a:lstStyle/>
          <a:p>
            <a:pPr fontAlgn="base"/>
            <a:r>
              <a:rPr lang="en-AU" b="1" i="1" cap="all" dirty="0"/>
              <a:t>Seven Minute Workout</a:t>
            </a:r>
          </a:p>
          <a:p>
            <a:pPr fontAlgn="base"/>
            <a:r>
              <a:rPr lang="en-US" altLang="zh-CN" dirty="0"/>
              <a:t>Seven Minute Workout </a:t>
            </a:r>
            <a:r>
              <a:rPr lang="en-US" altLang="zh-CN" dirty="0" err="1"/>
              <a:t>i</a:t>
            </a:r>
            <a:r>
              <a:rPr lang="en-AU" dirty="0"/>
              <a:t>s a quick, neat way to </a:t>
            </a:r>
            <a:r>
              <a:rPr lang="en-AU" b="1" i="1" dirty="0"/>
              <a:t>get a guided workout </a:t>
            </a:r>
            <a:r>
              <a:rPr lang="en-AU" dirty="0"/>
              <a:t>before you go to work. </a:t>
            </a:r>
          </a:p>
        </p:txBody>
      </p:sp>
      <p:pic>
        <p:nvPicPr>
          <p:cNvPr id="11" name="Content Placeholder 10" descr="A picture containing object, watch&#10;&#10;Description automatically generated">
            <a:extLst>
              <a:ext uri="{FF2B5EF4-FFF2-40B4-BE49-F238E27FC236}">
                <a16:creationId xmlns:a16="http://schemas.microsoft.com/office/drawing/2014/main" id="{FE2ED441-1567-4DB0-A963-34DC6F4ED3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913" y="2203963"/>
            <a:ext cx="5400675" cy="3032686"/>
          </a:xfrm>
        </p:spPr>
      </p:pic>
    </p:spTree>
    <p:extLst>
      <p:ext uri="{BB962C8B-B14F-4D97-AF65-F5344CB8AC3E}">
        <p14:creationId xmlns:p14="http://schemas.microsoft.com/office/powerpoint/2010/main" val="32662441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57882-6DB8-42ED-B0D9-DC5BE2F94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Android Wear OS – Source Code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5D7FA2-6211-49D3-94BF-161AD98CD6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51</a:t>
            </a:fld>
            <a:endParaRPr lang="en-AU" noProof="0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92A797F5-5769-4CDB-BFCA-CC68D36F5ACC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3"/>
          <a:stretch>
            <a:fillRect/>
          </a:stretch>
        </p:blipFill>
        <p:spPr>
          <a:xfrm>
            <a:off x="6378010" y="1531938"/>
            <a:ext cx="5293854" cy="4376737"/>
          </a:xfrm>
          <a:prstGeom prst="rect">
            <a:avLst/>
          </a:prstGeom>
        </p:spPr>
      </p:pic>
      <p:pic>
        <p:nvPicPr>
          <p:cNvPr id="12" name="Content Placeholder 5">
            <a:extLst>
              <a:ext uri="{FF2B5EF4-FFF2-40B4-BE49-F238E27FC236}">
                <a16:creationId xmlns:a16="http://schemas.microsoft.com/office/drawing/2014/main" id="{42B4C0D8-4E51-424F-B943-AC7392906C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196975" y="2353469"/>
            <a:ext cx="3638550" cy="273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222932"/>
      </p:ext>
    </p:extLst>
  </p:cSld>
  <p:clrMapOvr>
    <a:masterClrMapping/>
  </p:clrMapOvr>
  <p:transition spd="slow">
    <p:push dir="u"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57882-6DB8-42ED-B0D9-DC5BE2F94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Android Wear OS – Demonstration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2BAACC2C-C627-4A13-897E-8530E8FC2D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 rot="16200000">
            <a:off x="3857169" y="878662"/>
            <a:ext cx="4477662" cy="597021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5D7FA2-6211-49D3-94BF-161AD98CD6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52</a:t>
            </a:fld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3716072928"/>
      </p:ext>
    </p:extLst>
  </p:cSld>
  <p:clrMapOvr>
    <a:masterClrMapping/>
  </p:clrMapOvr>
  <p:transition spd="slow">
    <p:push dir="u"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57882-6DB8-42ED-B0D9-DC5BE2F94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Android Wear OS – Debugging mode</a:t>
            </a:r>
          </a:p>
        </p:txBody>
      </p:sp>
      <p:pic>
        <p:nvPicPr>
          <p:cNvPr id="13" name="Online Media 12" title="How to Enable Developer Options on Android Wear">
            <a:hlinkClick r:id="" action="ppaction://media"/>
            <a:extLst>
              <a:ext uri="{FF2B5EF4-FFF2-40B4-BE49-F238E27FC236}">
                <a16:creationId xmlns:a16="http://schemas.microsoft.com/office/drawing/2014/main" id="{EE2D370A-D78C-4BB6-994D-2A244BC374BC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315913" y="2200275"/>
            <a:ext cx="5400675" cy="303847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5D7FA2-6211-49D3-94BF-161AD98CD6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53</a:t>
            </a:fld>
            <a:endParaRPr lang="en-AU" noProof="0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A853243-2033-4531-A450-AEB9A408FDE1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24765" y="1594571"/>
            <a:ext cx="5400000" cy="4249882"/>
          </a:xfrm>
        </p:spPr>
        <p:txBody>
          <a:bodyPr/>
          <a:lstStyle/>
          <a:p>
            <a:r>
              <a:rPr lang="en-AU" b="1" i="1" dirty="0"/>
              <a:t>Enable </a:t>
            </a:r>
            <a:r>
              <a:rPr lang="en-AU" b="1" i="1" dirty="0" err="1"/>
              <a:t>adb</a:t>
            </a:r>
            <a:r>
              <a:rPr lang="en-AU" b="1" i="1" dirty="0"/>
              <a:t> debugging </a:t>
            </a:r>
            <a:r>
              <a:rPr lang="en-AU" dirty="0"/>
              <a:t>on the watch:</a:t>
            </a:r>
          </a:p>
          <a:p>
            <a:pPr marL="457200" indent="-457200">
              <a:buFont typeface="+mj-lt"/>
              <a:buAutoNum type="arabicPeriod"/>
            </a:pPr>
            <a:r>
              <a:rPr lang="en-AU" dirty="0"/>
              <a:t>Open the </a:t>
            </a:r>
            <a:r>
              <a:rPr lang="en-AU" b="1" dirty="0"/>
              <a:t>Settings</a:t>
            </a:r>
            <a:r>
              <a:rPr lang="en-AU" dirty="0"/>
              <a:t> menu on the watch.</a:t>
            </a:r>
          </a:p>
          <a:p>
            <a:pPr marL="457200" indent="-457200">
              <a:buFont typeface="+mj-lt"/>
              <a:buAutoNum type="arabicPeriod"/>
            </a:pPr>
            <a:r>
              <a:rPr lang="en-AU" dirty="0"/>
              <a:t>Scroll to the bottom of the menu. If no </a:t>
            </a:r>
            <a:r>
              <a:rPr lang="en-AU" b="1" i="1" dirty="0"/>
              <a:t>Developer options</a:t>
            </a:r>
            <a:r>
              <a:rPr lang="en-AU" dirty="0"/>
              <a:t> item is provided, tap </a:t>
            </a:r>
            <a:r>
              <a:rPr lang="en-AU" b="1" i="1" dirty="0"/>
              <a:t>System</a:t>
            </a:r>
            <a:r>
              <a:rPr lang="en-AU" b="1" dirty="0"/>
              <a:t> </a:t>
            </a:r>
            <a:r>
              <a:rPr lang="en-AU" dirty="0"/>
              <a:t>and then </a:t>
            </a:r>
            <a:r>
              <a:rPr lang="en-AU" b="1" i="1" dirty="0"/>
              <a:t>About</a:t>
            </a:r>
            <a:r>
              <a:rPr lang="en-AU" dirty="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AU" dirty="0"/>
              <a:t>Tap the </a:t>
            </a:r>
            <a:r>
              <a:rPr lang="en-AU" b="1" i="1" dirty="0"/>
              <a:t>build number </a:t>
            </a:r>
            <a:r>
              <a:rPr lang="en-AU" dirty="0"/>
              <a:t>7 times.</a:t>
            </a:r>
          </a:p>
          <a:p>
            <a:pPr marL="457200" indent="-457200">
              <a:buFont typeface="+mj-lt"/>
              <a:buAutoNum type="arabicPeriod"/>
            </a:pPr>
            <a:r>
              <a:rPr lang="en-AU" dirty="0"/>
              <a:t>From the </a:t>
            </a:r>
            <a:r>
              <a:rPr lang="en-AU" b="1" i="1" dirty="0"/>
              <a:t>Settings</a:t>
            </a:r>
            <a:r>
              <a:rPr lang="en-AU" dirty="0"/>
              <a:t> menu, tap </a:t>
            </a:r>
            <a:r>
              <a:rPr lang="en-AU" b="1" i="1" dirty="0"/>
              <a:t>Developer options</a:t>
            </a:r>
            <a:r>
              <a:rPr lang="en-AU" dirty="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AU" dirty="0"/>
              <a:t>Enable </a:t>
            </a:r>
            <a:r>
              <a:rPr lang="en-AU" b="1" i="1" dirty="0"/>
              <a:t>ADB debugging</a:t>
            </a:r>
            <a:r>
              <a:rPr lang="en-AU" dirty="0"/>
              <a:t>.</a:t>
            </a:r>
          </a:p>
          <a:p>
            <a:r>
              <a:rPr lang="en-AU" dirty="0">
                <a:hlinkClick r:id="rId5"/>
              </a:rPr>
              <a:t>https://developer.android.com/training/wearables/apps/creating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04963920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D2D066C-839F-4CEC-B761-5FC3C8E7D0F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547447302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57882-6DB8-42ED-B0D9-DC5BE2F94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User Interface – View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5D7FA2-6211-49D3-94BF-161AD98CD6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6</a:t>
            </a:fld>
            <a:endParaRPr lang="en-AU" noProof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E8CD195-2F4D-478A-BEBE-6338361B6D8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24765" y="2448834"/>
            <a:ext cx="5400000" cy="2557259"/>
          </a:xfrm>
        </p:spPr>
        <p:txBody>
          <a:bodyPr/>
          <a:lstStyle/>
          <a:p>
            <a:r>
              <a:rPr lang="en-AU" dirty="0"/>
              <a:t>A </a:t>
            </a:r>
            <a:r>
              <a:rPr lang="en-AU" b="1" i="1" dirty="0"/>
              <a:t>View</a:t>
            </a:r>
            <a:r>
              <a:rPr lang="en-AU" dirty="0"/>
              <a:t> usually draws something the </a:t>
            </a:r>
            <a:r>
              <a:rPr lang="en-AU" i="1" dirty="0"/>
              <a:t>user can see and interact with</a:t>
            </a:r>
            <a:r>
              <a:rPr lang="en-AU" dirty="0"/>
              <a:t>. The </a:t>
            </a:r>
            <a:r>
              <a:rPr lang="en-AU" b="1" i="1" dirty="0"/>
              <a:t>View </a:t>
            </a:r>
            <a:r>
              <a:rPr lang="en-AU" dirty="0"/>
              <a:t>objects</a:t>
            </a:r>
            <a:r>
              <a:rPr lang="en-AU" b="1" i="1" dirty="0"/>
              <a:t> </a:t>
            </a:r>
            <a:r>
              <a:rPr lang="en-AU" dirty="0"/>
              <a:t>are usually called "</a:t>
            </a:r>
            <a:r>
              <a:rPr lang="en-AU" b="1" i="1" dirty="0"/>
              <a:t>widgets</a:t>
            </a:r>
            <a:r>
              <a:rPr lang="en-AU" dirty="0"/>
              <a:t>" and can be one of many subclasses, such as </a:t>
            </a:r>
            <a:r>
              <a:rPr lang="en-AU" i="1" u="sng" dirty="0"/>
              <a:t>Button</a:t>
            </a:r>
            <a:r>
              <a:rPr lang="en-AU" i="1" dirty="0"/>
              <a:t> </a:t>
            </a:r>
            <a:r>
              <a:rPr lang="en-AU" dirty="0"/>
              <a:t>or</a:t>
            </a:r>
            <a:r>
              <a:rPr lang="en-AU" i="1" dirty="0"/>
              <a:t> </a:t>
            </a:r>
            <a:r>
              <a:rPr lang="en-AU" i="1" u="sng" dirty="0" err="1"/>
              <a:t>TextView</a:t>
            </a:r>
            <a:r>
              <a:rPr lang="en-AU" dirty="0"/>
              <a:t>.</a:t>
            </a:r>
          </a:p>
          <a:p>
            <a:endParaRPr lang="en-AU" dirty="0"/>
          </a:p>
          <a:p>
            <a:r>
              <a:rPr lang="en-AU" dirty="0">
                <a:hlinkClick r:id="rId2"/>
              </a:rPr>
              <a:t>https://developer.android.com/reference/android/view/View.html</a:t>
            </a:r>
            <a:endParaRPr lang="en-AU" dirty="0"/>
          </a:p>
        </p:txBody>
      </p:sp>
      <p:pic>
        <p:nvPicPr>
          <p:cNvPr id="3074" name="Picture 2" descr="Related image">
            <a:extLst>
              <a:ext uri="{FF2B5EF4-FFF2-40B4-BE49-F238E27FC236}">
                <a16:creationId xmlns:a16="http://schemas.microsoft.com/office/drawing/2014/main" id="{55D213BE-0B62-4867-B185-DB4ACBB33D9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3493" y="1531938"/>
            <a:ext cx="3085515" cy="4376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4531288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57882-6DB8-42ED-B0D9-DC5BE2F94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User Interface – </a:t>
            </a:r>
            <a:r>
              <a:rPr lang="en-AU" dirty="0" err="1"/>
              <a:t>ViewGroup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5D7FA2-6211-49D3-94BF-161AD98CD6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7</a:t>
            </a:fld>
            <a:endParaRPr lang="en-AU" noProof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E8CD195-2F4D-478A-BEBE-6338361B6D8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24765" y="2628353"/>
            <a:ext cx="5400000" cy="2183906"/>
          </a:xfrm>
        </p:spPr>
        <p:txBody>
          <a:bodyPr/>
          <a:lstStyle/>
          <a:p>
            <a:r>
              <a:rPr lang="en-AU" dirty="0"/>
              <a:t>A </a:t>
            </a:r>
            <a:r>
              <a:rPr lang="en-AU" b="1" i="1" dirty="0" err="1"/>
              <a:t>ViewGroup</a:t>
            </a:r>
            <a:r>
              <a:rPr lang="en-AU" dirty="0"/>
              <a:t> is an invisible container that defines the layout structure for </a:t>
            </a:r>
            <a:r>
              <a:rPr lang="en-AU" b="1" i="1" dirty="0"/>
              <a:t>View</a:t>
            </a:r>
            <a:r>
              <a:rPr lang="en-AU" dirty="0"/>
              <a:t> and other </a:t>
            </a:r>
            <a:r>
              <a:rPr lang="en-AU" b="1" i="1" dirty="0" err="1"/>
              <a:t>ViewGroup</a:t>
            </a:r>
            <a:r>
              <a:rPr lang="en-AU" dirty="0"/>
              <a:t> objects.</a:t>
            </a:r>
          </a:p>
          <a:p>
            <a:endParaRPr lang="en-AU" dirty="0"/>
          </a:p>
          <a:p>
            <a:r>
              <a:rPr lang="en-AU" dirty="0">
                <a:hlinkClick r:id="rId2"/>
              </a:rPr>
              <a:t>https://developer.android.com/reference/android/view/ViewGroup.html</a:t>
            </a:r>
            <a:endParaRPr lang="en-AU" dirty="0"/>
          </a:p>
        </p:txBody>
      </p:sp>
      <p:pic>
        <p:nvPicPr>
          <p:cNvPr id="17" name="Picture 2" descr="https://developer.android.com/images/layoutparams.png">
            <a:extLst>
              <a:ext uri="{FF2B5EF4-FFF2-40B4-BE49-F238E27FC236}">
                <a16:creationId xmlns:a16="http://schemas.microsoft.com/office/drawing/2014/main" id="{9F55E32F-7717-40D4-838F-574962B9A70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913" y="2459252"/>
            <a:ext cx="5400675" cy="2522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4816989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57882-6DB8-42ED-B0D9-DC5BE2F94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User Interface – </a:t>
            </a:r>
            <a:r>
              <a:rPr lang="en-AU" dirty="0" err="1"/>
              <a:t>ViewGroup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5D7FA2-6211-49D3-94BF-161AD98CD6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8</a:t>
            </a:fld>
            <a:endParaRPr lang="en-AU" noProof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E8CD195-2F4D-478A-BEBE-6338361B6D8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09817" y="3145686"/>
            <a:ext cx="5400000" cy="1518570"/>
          </a:xfrm>
        </p:spPr>
        <p:txBody>
          <a:bodyPr/>
          <a:lstStyle/>
          <a:p>
            <a:r>
              <a:rPr lang="en-AU" dirty="0"/>
              <a:t>The </a:t>
            </a:r>
            <a:r>
              <a:rPr lang="en-AU" b="1" i="1" dirty="0" err="1"/>
              <a:t>ViewGroup</a:t>
            </a:r>
            <a:r>
              <a:rPr lang="en-AU" dirty="0"/>
              <a:t> objects are usually called "</a:t>
            </a:r>
            <a:r>
              <a:rPr lang="en-AU" b="1" i="1" dirty="0"/>
              <a:t>layouts</a:t>
            </a:r>
            <a:r>
              <a:rPr lang="en-AU" dirty="0"/>
              <a:t>" can be one of many types that provide a different layout </a:t>
            </a:r>
            <a:r>
              <a:rPr lang="en-AU" b="1" i="1" dirty="0"/>
              <a:t>structure</a:t>
            </a:r>
            <a:r>
              <a:rPr lang="en-AU" dirty="0"/>
              <a:t>, such as </a:t>
            </a:r>
            <a:r>
              <a:rPr lang="en-AU" i="1" u="sng" dirty="0" err="1"/>
              <a:t>LinearLayout</a:t>
            </a:r>
            <a:r>
              <a:rPr lang="en-AU" dirty="0"/>
              <a:t> or </a:t>
            </a:r>
            <a:r>
              <a:rPr lang="en-AU" i="1" u="sng" dirty="0" err="1"/>
              <a:t>ConstraintLayout</a:t>
            </a:r>
            <a:r>
              <a:rPr lang="en-AU" dirty="0"/>
              <a:t> .</a:t>
            </a:r>
          </a:p>
        </p:txBody>
      </p:sp>
      <p:pic>
        <p:nvPicPr>
          <p:cNvPr id="4111" name="Picture 15" descr="Image result for layouts android">
            <a:extLst>
              <a:ext uri="{FF2B5EF4-FFF2-40B4-BE49-F238E27FC236}">
                <a16:creationId xmlns:a16="http://schemas.microsoft.com/office/drawing/2014/main" id="{F81436C4-F186-46F8-A699-884CDD9B3A5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913" y="2012673"/>
            <a:ext cx="5400675" cy="3415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812449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34D8B9C1-3B2A-4A85-9A09-6AB8ED1A7A8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1"/>
            <a:ext cx="6538648" cy="6857998"/>
          </a:xfr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2E1A9-8EF1-479C-921A-CDFDEDA1E7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9</a:t>
            </a:fld>
            <a:endParaRPr lang="en-AU" noProof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99DCCF0F-ED0C-4327-A22D-88B86F487A5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69C51D9E-F792-4069-A1B7-56FDA6317FE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dirty="0"/>
              <a:t>User Interface</a:t>
            </a:r>
          </a:p>
          <a:p>
            <a:endParaRPr lang="en-AU" dirty="0"/>
          </a:p>
          <a:p>
            <a:pPr marL="342900" indent="-342900">
              <a:buFontTx/>
              <a:buChar char="-"/>
            </a:pPr>
            <a:r>
              <a:rPr lang="en-AU" sz="2400" b="0" i="1" dirty="0"/>
              <a:t>Declare Layouts</a:t>
            </a:r>
          </a:p>
          <a:p>
            <a:endParaRPr lang="en-AU" sz="2400" b="0" i="1" dirty="0"/>
          </a:p>
        </p:txBody>
      </p:sp>
    </p:spTree>
    <p:extLst>
      <p:ext uri="{BB962C8B-B14F-4D97-AF65-F5344CB8AC3E}">
        <p14:creationId xmlns:p14="http://schemas.microsoft.com/office/powerpoint/2010/main" val="3036675445"/>
      </p:ext>
    </p:extLst>
  </p:cSld>
  <p:clrMapOvr>
    <a:masterClrMapping/>
  </p:clrMapOvr>
  <p:transition spd="slow">
    <p:push dir="d"/>
  </p:transition>
</p:sld>
</file>

<file path=ppt/theme/theme1.xml><?xml version="1.0" encoding="utf-8"?>
<a:theme xmlns:a="http://schemas.openxmlformats.org/drawingml/2006/main" name="University of Melbourne">
  <a:themeElements>
    <a:clrScheme name="University of Melbourne">
      <a:dk1>
        <a:sysClr val="windowText" lastClr="000000"/>
      </a:dk1>
      <a:lt1>
        <a:sysClr val="window" lastClr="FFFFFF"/>
      </a:lt1>
      <a:dk2>
        <a:srgbClr val="094183"/>
      </a:dk2>
      <a:lt2>
        <a:srgbClr val="FFFFFF"/>
      </a:lt2>
      <a:accent1>
        <a:srgbClr val="094183"/>
      </a:accent1>
      <a:accent2>
        <a:srgbClr val="4597AD"/>
      </a:accent2>
      <a:accent3>
        <a:srgbClr val="6DAF7F"/>
      </a:accent3>
      <a:accent4>
        <a:srgbClr val="5D7FBE"/>
      </a:accent4>
      <a:accent5>
        <a:srgbClr val="DDAD6A"/>
      </a:accent5>
      <a:accent6>
        <a:srgbClr val="D1694C"/>
      </a:accent6>
      <a:hlink>
        <a:srgbClr val="000000"/>
      </a:hlink>
      <a:folHlink>
        <a:srgbClr val="000000"/>
      </a:folHlink>
    </a:clrScheme>
    <a:fontScheme name="University of Melbourne">
      <a:majorFont>
        <a:latin typeface="Georgia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oM PowerPoint template 16x9" id="{E4E72F1A-F900-4F24-AF10-CEAA15258909}" vid="{98FA2EAE-BBE2-4046-9DB6-4706523E0098}"/>
    </a:ext>
  </a:extLst>
</a:theme>
</file>

<file path=ppt/theme/theme2.xml><?xml version="1.0" encoding="utf-8"?>
<a:theme xmlns:a="http://schemas.openxmlformats.org/drawingml/2006/main" name="University of Melbourne Patterns">
  <a:themeElements>
    <a:clrScheme name="University of Melbourne">
      <a:dk1>
        <a:sysClr val="windowText" lastClr="000000"/>
      </a:dk1>
      <a:lt1>
        <a:sysClr val="window" lastClr="FFFFFF"/>
      </a:lt1>
      <a:dk2>
        <a:srgbClr val="094183"/>
      </a:dk2>
      <a:lt2>
        <a:srgbClr val="FFFFFF"/>
      </a:lt2>
      <a:accent1>
        <a:srgbClr val="094183"/>
      </a:accent1>
      <a:accent2>
        <a:srgbClr val="4597AD"/>
      </a:accent2>
      <a:accent3>
        <a:srgbClr val="6DAF7F"/>
      </a:accent3>
      <a:accent4>
        <a:srgbClr val="5D7FBE"/>
      </a:accent4>
      <a:accent5>
        <a:srgbClr val="DDAD6A"/>
      </a:accent5>
      <a:accent6>
        <a:srgbClr val="D1694C"/>
      </a:accent6>
      <a:hlink>
        <a:srgbClr val="000000"/>
      </a:hlink>
      <a:folHlink>
        <a:srgbClr val="000000"/>
      </a:folHlink>
    </a:clrScheme>
    <a:fontScheme name="University of Melbourne">
      <a:majorFont>
        <a:latin typeface="Georgia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oM PowerPoint template 16x9" id="{E4E72F1A-F900-4F24-AF10-CEAA15258909}" vid="{9A36C238-3559-42C9-B723-DBAB57951AE3}"/>
    </a:ext>
  </a:extLst>
</a:theme>
</file>

<file path=ppt/theme/theme3.xml><?xml version="1.0" encoding="utf-8"?>
<a:theme xmlns:a="http://schemas.openxmlformats.org/drawingml/2006/main" name="University of Melbourne-Layout B">
  <a:themeElements>
    <a:clrScheme name="University of Melbourne">
      <a:dk1>
        <a:sysClr val="windowText" lastClr="000000"/>
      </a:dk1>
      <a:lt1>
        <a:sysClr val="window" lastClr="FFFFFF"/>
      </a:lt1>
      <a:dk2>
        <a:srgbClr val="094183"/>
      </a:dk2>
      <a:lt2>
        <a:srgbClr val="FFFFFF"/>
      </a:lt2>
      <a:accent1>
        <a:srgbClr val="094183"/>
      </a:accent1>
      <a:accent2>
        <a:srgbClr val="4597AD"/>
      </a:accent2>
      <a:accent3>
        <a:srgbClr val="6DAF7F"/>
      </a:accent3>
      <a:accent4>
        <a:srgbClr val="5D7FBE"/>
      </a:accent4>
      <a:accent5>
        <a:srgbClr val="DDAD6A"/>
      </a:accent5>
      <a:accent6>
        <a:srgbClr val="D1694C"/>
      </a:accent6>
      <a:hlink>
        <a:srgbClr val="000000"/>
      </a:hlink>
      <a:folHlink>
        <a:srgbClr val="000000"/>
      </a:folHlink>
    </a:clrScheme>
    <a:fontScheme name="University of Melbourne">
      <a:majorFont>
        <a:latin typeface="Georgia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oM PowerPoint template 16x9" id="{E4E72F1A-F900-4F24-AF10-CEAA15258909}" vid="{C230D052-C90C-4D80-AACA-CE83386B87DE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7336</TotalTime>
  <Words>1651</Words>
  <Application>Microsoft Macintosh PowerPoint</Application>
  <PresentationFormat>Widescreen</PresentationFormat>
  <Paragraphs>328</Paragraphs>
  <Slides>54</Slides>
  <Notes>36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54</vt:i4>
      </vt:variant>
    </vt:vector>
  </HeadingPairs>
  <TitlesOfParts>
    <vt:vector size="60" baseType="lpstr">
      <vt:lpstr>Arial</vt:lpstr>
      <vt:lpstr>Calibri</vt:lpstr>
      <vt:lpstr>Georgia</vt:lpstr>
      <vt:lpstr>University of Melbourne</vt:lpstr>
      <vt:lpstr>University of Melbourne Patterns</vt:lpstr>
      <vt:lpstr>University of Melbourne-Layout B</vt:lpstr>
      <vt:lpstr>PowerPoint Presentation</vt:lpstr>
      <vt:lpstr>PowerPoint Presentation</vt:lpstr>
      <vt:lpstr>PowerPoint Presentation</vt:lpstr>
      <vt:lpstr>User Interface</vt:lpstr>
      <vt:lpstr>User Interface – Layout</vt:lpstr>
      <vt:lpstr>User Interface – View</vt:lpstr>
      <vt:lpstr>User Interface – ViewGroup</vt:lpstr>
      <vt:lpstr>User Interface – ViewGroup</vt:lpstr>
      <vt:lpstr>PowerPoint Presentation</vt:lpstr>
      <vt:lpstr>Declare a layout (XML)</vt:lpstr>
      <vt:lpstr>Declare a layout (Runtime)</vt:lpstr>
      <vt:lpstr>PowerPoint Presentation</vt:lpstr>
      <vt:lpstr>Linear Layout</vt:lpstr>
      <vt:lpstr>Linear Layout (Code)</vt:lpstr>
      <vt:lpstr>Relative Layout</vt:lpstr>
      <vt:lpstr>Relative Layout (Code)</vt:lpstr>
      <vt:lpstr>PowerPoint Presentation</vt:lpstr>
      <vt:lpstr>Adapter</vt:lpstr>
      <vt:lpstr>Adapter</vt:lpstr>
      <vt:lpstr>PowerPoint Presentation</vt:lpstr>
      <vt:lpstr>List View</vt:lpstr>
      <vt:lpstr>List View</vt:lpstr>
      <vt:lpstr>List View</vt:lpstr>
      <vt:lpstr>List View</vt:lpstr>
      <vt:lpstr>List View</vt:lpstr>
      <vt:lpstr>List View – Listeners when Clicking Items</vt:lpstr>
      <vt:lpstr>PowerPoint Presentation</vt:lpstr>
      <vt:lpstr>Recycler View</vt:lpstr>
      <vt:lpstr>Recycler View</vt:lpstr>
      <vt:lpstr>Recycler View</vt:lpstr>
      <vt:lpstr>Recycler View</vt:lpstr>
      <vt:lpstr>Recycler View</vt:lpstr>
      <vt:lpstr>Recycler View – Listener when Clicking Items</vt:lpstr>
      <vt:lpstr>PowerPoint Presentation</vt:lpstr>
      <vt:lpstr>Activity</vt:lpstr>
      <vt:lpstr>Activity</vt:lpstr>
      <vt:lpstr>Activity – onCreate/onDestroy</vt:lpstr>
      <vt:lpstr>Activity – onStart/onStop</vt:lpstr>
      <vt:lpstr>Activity – onResume/onPause</vt:lpstr>
      <vt:lpstr>PowerPoint Presentation</vt:lpstr>
      <vt:lpstr>Fragment</vt:lpstr>
      <vt:lpstr>Fragment</vt:lpstr>
      <vt:lpstr>Fragment – adding a Fragment to an Activity</vt:lpstr>
      <vt:lpstr>Fragment – adding a Fragment to an Activity</vt:lpstr>
      <vt:lpstr>PowerPoint Presentation</vt:lpstr>
      <vt:lpstr>Android Wear OS</vt:lpstr>
      <vt:lpstr>Android Wear OS – Applications</vt:lpstr>
      <vt:lpstr>Android Wear OS – Applications</vt:lpstr>
      <vt:lpstr>Android Wear OS – Applications</vt:lpstr>
      <vt:lpstr>Android Wear OS – Applications</vt:lpstr>
      <vt:lpstr>Android Wear OS – Source Code</vt:lpstr>
      <vt:lpstr>Android Wear OS – Demonstration</vt:lpstr>
      <vt:lpstr>Android Wear OS – Debugging mode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Timplates 1</dc:creator>
  <cp:lastModifiedBy>ショウ　イイ</cp:lastModifiedBy>
  <cp:revision>114</cp:revision>
  <dcterms:created xsi:type="dcterms:W3CDTF">2017-10-05T06:39:00Z</dcterms:created>
  <dcterms:modified xsi:type="dcterms:W3CDTF">2020-08-01T06:07:36Z</dcterms:modified>
</cp:coreProperties>
</file>